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94" r:id="rId4"/>
    <p:sldId id="374" r:id="rId5"/>
    <p:sldId id="393" r:id="rId6"/>
    <p:sldId id="316" r:id="rId7"/>
    <p:sldId id="376" r:id="rId8"/>
    <p:sldId id="377" r:id="rId9"/>
    <p:sldId id="378" r:id="rId10"/>
    <p:sldId id="365" r:id="rId11"/>
    <p:sldId id="359" r:id="rId12"/>
    <p:sldId id="361" r:id="rId13"/>
    <p:sldId id="379" r:id="rId14"/>
    <p:sldId id="380" r:id="rId15"/>
    <p:sldId id="336" r:id="rId16"/>
    <p:sldId id="381" r:id="rId17"/>
    <p:sldId id="339" r:id="rId18"/>
    <p:sldId id="382" r:id="rId19"/>
    <p:sldId id="347" r:id="rId20"/>
    <p:sldId id="370" r:id="rId21"/>
    <p:sldId id="383" r:id="rId22"/>
    <p:sldId id="371" r:id="rId23"/>
    <p:sldId id="384" r:id="rId24"/>
    <p:sldId id="343" r:id="rId25"/>
    <p:sldId id="329" r:id="rId26"/>
    <p:sldId id="372" r:id="rId27"/>
    <p:sldId id="350" r:id="rId28"/>
    <p:sldId id="351" r:id="rId29"/>
    <p:sldId id="392" r:id="rId30"/>
    <p:sldId id="387" r:id="rId31"/>
    <p:sldId id="388" r:id="rId32"/>
    <p:sldId id="390" r:id="rId33"/>
    <p:sldId id="391" r:id="rId34"/>
    <p:sldId id="354" r:id="rId35"/>
    <p:sldId id="389" r:id="rId3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y, Erin - NIFA" initials="DE-N" lastIdx="8" clrIdx="0">
    <p:extLst>
      <p:ext uri="{19B8F6BF-5375-455C-9EA6-DF929625EA0E}">
        <p15:presenceInfo xmlns:p15="http://schemas.microsoft.com/office/powerpoint/2012/main" userId="S-1-5-21-2443529608-3098792306-3041422421-328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E38"/>
    <a:srgbClr val="CC9900"/>
    <a:srgbClr val="996633"/>
    <a:srgbClr val="BD431D"/>
    <a:srgbClr val="FF9900"/>
    <a:srgbClr val="DFA595"/>
    <a:srgbClr val="F2D1CA"/>
    <a:srgbClr val="E68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nifa.usda.gov/sites/default/files/resource/NIFA%20Policy%20Guide%20update%206-8-2018%20-%20508.pdf" TargetMode="External"/><Relationship Id="rId1" Type="http://schemas.openxmlformats.org/officeDocument/2006/relationships/hyperlink" Target="https://nifa.usda.gov/policy-guide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nifa.usda.gov/sites/default/files/resource/NIFA%20Policy%20Guide%20update%206-8-2018%20-%20508.pdf" TargetMode="External"/><Relationship Id="rId1" Type="http://schemas.openxmlformats.org/officeDocument/2006/relationships/hyperlink" Target="https://nifa.usda.gov/policy-guid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44DF0-1FC6-4611-827A-BDD2384D92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2FE8A7-A555-4FF8-84B1-024A7672547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smtClean="0"/>
            <a:t>NIFA Federal Assistance Policy Guide – Published in July 2014. Superseded previous administrative manuals.</a:t>
          </a:r>
          <a:endParaRPr lang="en-US" sz="2000" dirty="0"/>
        </a:p>
      </dgm:t>
    </dgm:pt>
    <dgm:pt modelId="{D21C4446-0992-45E1-A5F2-2CC1C7174C5E}" type="parTrans" cxnId="{108BB2AF-5A3D-422B-834A-6666104628D8}">
      <dgm:prSet/>
      <dgm:spPr/>
      <dgm:t>
        <a:bodyPr/>
        <a:lstStyle/>
        <a:p>
          <a:endParaRPr lang="en-US"/>
        </a:p>
      </dgm:t>
    </dgm:pt>
    <dgm:pt modelId="{90828CE4-D130-4B09-8BE1-7C2F94D81D09}" type="sibTrans" cxnId="{108BB2AF-5A3D-422B-834A-6666104628D8}">
      <dgm:prSet/>
      <dgm:spPr/>
      <dgm:t>
        <a:bodyPr/>
        <a:lstStyle/>
        <a:p>
          <a:endParaRPr lang="en-US"/>
        </a:p>
      </dgm:t>
    </dgm:pt>
    <dgm:pt modelId="{5AC0F4C9-3D85-43A7-853C-49BB94D08B8A}">
      <dgm:prSet phldrT="[Text]" custT="1"/>
      <dgm:spPr>
        <a:solidFill>
          <a:srgbClr val="E85E38"/>
        </a:solidFill>
      </dgm:spPr>
      <dgm:t>
        <a:bodyPr/>
        <a:lstStyle/>
        <a:p>
          <a:r>
            <a:rPr lang="en-US" sz="2000" dirty="0" smtClean="0"/>
            <a:t>Describes the statutory and regulatory responsibilities of NIFA federal-fund recipients. </a:t>
          </a:r>
          <a:endParaRPr lang="en-US" sz="2000" dirty="0"/>
        </a:p>
      </dgm:t>
    </dgm:pt>
    <dgm:pt modelId="{A8618A94-70E1-44EB-8DA9-ABEBA22B0085}" type="parTrans" cxnId="{758EB818-D914-48A7-87EF-5B67E10980D2}">
      <dgm:prSet/>
      <dgm:spPr/>
      <dgm:t>
        <a:bodyPr/>
        <a:lstStyle/>
        <a:p>
          <a:endParaRPr lang="en-US"/>
        </a:p>
      </dgm:t>
    </dgm:pt>
    <dgm:pt modelId="{CC15FBAC-9319-4958-9F20-56307E9F45C9}" type="sibTrans" cxnId="{758EB818-D914-48A7-87EF-5B67E10980D2}">
      <dgm:prSet/>
      <dgm:spPr/>
      <dgm:t>
        <a:bodyPr/>
        <a:lstStyle/>
        <a:p>
          <a:endParaRPr lang="en-US"/>
        </a:p>
      </dgm:t>
    </dgm:pt>
    <dgm:pt modelId="{717DD119-32AC-438D-99D2-94F0DCFB874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Allows grantees to have access to a single document for information formerly provided by a variety of grantee manuals</a:t>
          </a:r>
          <a:endParaRPr lang="en-US" sz="2000" dirty="0"/>
        </a:p>
      </dgm:t>
    </dgm:pt>
    <dgm:pt modelId="{1971CE6A-5B57-4911-B564-5D3389045ECF}" type="parTrans" cxnId="{75181A8E-6ABC-40B0-8F2F-3E9DF89A3FB9}">
      <dgm:prSet/>
      <dgm:spPr/>
      <dgm:t>
        <a:bodyPr/>
        <a:lstStyle/>
        <a:p>
          <a:endParaRPr lang="en-US"/>
        </a:p>
      </dgm:t>
    </dgm:pt>
    <dgm:pt modelId="{CCB946B0-C405-4039-8CE0-376C82574CD1}" type="sibTrans" cxnId="{75181A8E-6ABC-40B0-8F2F-3E9DF89A3FB9}">
      <dgm:prSet/>
      <dgm:spPr/>
      <dgm:t>
        <a:bodyPr/>
        <a:lstStyle/>
        <a:p>
          <a:endParaRPr lang="en-US"/>
        </a:p>
      </dgm:t>
    </dgm:pt>
    <dgm:pt modelId="{979A5E6E-9936-4E22-B025-ED7BFC8D8440}" type="pres">
      <dgm:prSet presAssocID="{21544DF0-1FC6-4611-827A-BDD2384D92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73F20-305E-4D90-A4AB-1F7B4E414776}" type="pres">
      <dgm:prSet presAssocID="{9F2FE8A7-A555-4FF8-84B1-024A76725474}" presName="parentLin" presStyleCnt="0"/>
      <dgm:spPr/>
    </dgm:pt>
    <dgm:pt modelId="{37ED4974-D7AA-49FB-BC7D-B853BB03DABC}" type="pres">
      <dgm:prSet presAssocID="{9F2FE8A7-A555-4FF8-84B1-024A767254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0AB2DB2-759A-457B-80AD-B775A2560AC7}" type="pres">
      <dgm:prSet presAssocID="{9F2FE8A7-A555-4FF8-84B1-024A76725474}" presName="parentText" presStyleLbl="node1" presStyleIdx="0" presStyleCnt="3" custScaleX="133843" custScaleY="1850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5E13-12B3-40C0-8CDF-030BE23C48ED}" type="pres">
      <dgm:prSet presAssocID="{9F2FE8A7-A555-4FF8-84B1-024A76725474}" presName="negativeSpace" presStyleCnt="0"/>
      <dgm:spPr/>
    </dgm:pt>
    <dgm:pt modelId="{F532CBFD-92D9-4A02-A4DD-00FC62C4CE08}" type="pres">
      <dgm:prSet presAssocID="{9F2FE8A7-A555-4FF8-84B1-024A76725474}" presName="childText" presStyleLbl="conFgAcc1" presStyleIdx="0" presStyleCnt="3">
        <dgm:presLayoutVars>
          <dgm:bulletEnabled val="1"/>
        </dgm:presLayoutVars>
      </dgm:prSet>
      <dgm:spPr/>
    </dgm:pt>
    <dgm:pt modelId="{08BB05C1-79DF-43A7-9A1D-F389425D2D23}" type="pres">
      <dgm:prSet presAssocID="{90828CE4-D130-4B09-8BE1-7C2F94D81D09}" presName="spaceBetweenRectangles" presStyleCnt="0"/>
      <dgm:spPr/>
    </dgm:pt>
    <dgm:pt modelId="{B94E4816-E683-4586-8C60-976D825A2002}" type="pres">
      <dgm:prSet presAssocID="{5AC0F4C9-3D85-43A7-853C-49BB94D08B8A}" presName="parentLin" presStyleCnt="0"/>
      <dgm:spPr/>
    </dgm:pt>
    <dgm:pt modelId="{1F7F6FDF-5697-4756-A46D-708018754455}" type="pres">
      <dgm:prSet presAssocID="{5AC0F4C9-3D85-43A7-853C-49BB94D08B8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D2DB0AC-9149-4480-BBD9-B925DBEF81AB}" type="pres">
      <dgm:prSet presAssocID="{5AC0F4C9-3D85-43A7-853C-49BB94D08B8A}" presName="parentText" presStyleLbl="node1" presStyleIdx="1" presStyleCnt="3" custScaleX="134631" custScaleY="1687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7D9D8-30C0-4ACA-B298-0202B8C56EE9}" type="pres">
      <dgm:prSet presAssocID="{5AC0F4C9-3D85-43A7-853C-49BB94D08B8A}" presName="negativeSpace" presStyleCnt="0"/>
      <dgm:spPr/>
    </dgm:pt>
    <dgm:pt modelId="{05D6E5B3-BFE2-46C9-B1BD-A00DC9D89FEF}" type="pres">
      <dgm:prSet presAssocID="{5AC0F4C9-3D85-43A7-853C-49BB94D08B8A}" presName="childText" presStyleLbl="conFgAcc1" presStyleIdx="1" presStyleCnt="3">
        <dgm:presLayoutVars>
          <dgm:bulletEnabled val="1"/>
        </dgm:presLayoutVars>
      </dgm:prSet>
      <dgm:spPr/>
    </dgm:pt>
    <dgm:pt modelId="{FBD0A89E-F1D0-4395-A43E-71B3A85DA339}" type="pres">
      <dgm:prSet presAssocID="{CC15FBAC-9319-4958-9F20-56307E9F45C9}" presName="spaceBetweenRectangles" presStyleCnt="0"/>
      <dgm:spPr/>
    </dgm:pt>
    <dgm:pt modelId="{006FFDF8-CC38-4A73-AA37-164F2577DE1A}" type="pres">
      <dgm:prSet presAssocID="{717DD119-32AC-438D-99D2-94F0DCFB874E}" presName="parentLin" presStyleCnt="0"/>
      <dgm:spPr/>
    </dgm:pt>
    <dgm:pt modelId="{B69D3B57-CE25-40A6-BC0F-E1A3F109D876}" type="pres">
      <dgm:prSet presAssocID="{717DD119-32AC-438D-99D2-94F0DCFB874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AE3EF7F-3BCA-4B1F-A21B-245112AB308E}" type="pres">
      <dgm:prSet presAssocID="{717DD119-32AC-438D-99D2-94F0DCFB874E}" presName="parentText" presStyleLbl="node1" presStyleIdx="2" presStyleCnt="3" custScaleX="135370" custScaleY="181173" custLinFactNeighborX="6853" custLinFactNeighborY="66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BE11-33BC-441E-8E47-89664A517CEF}" type="pres">
      <dgm:prSet presAssocID="{717DD119-32AC-438D-99D2-94F0DCFB874E}" presName="negativeSpace" presStyleCnt="0"/>
      <dgm:spPr/>
    </dgm:pt>
    <dgm:pt modelId="{E38765B4-8787-4399-A5C5-FF0B6AEE173D}" type="pres">
      <dgm:prSet presAssocID="{717DD119-32AC-438D-99D2-94F0DCFB87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7C5C0B-02D5-47EC-BBFC-67053497DF1C}" type="presOf" srcId="{5AC0F4C9-3D85-43A7-853C-49BB94D08B8A}" destId="{1F7F6FDF-5697-4756-A46D-708018754455}" srcOrd="0" destOrd="0" presId="urn:microsoft.com/office/officeart/2005/8/layout/list1"/>
    <dgm:cxn modelId="{9E46AF0F-6B3F-43BA-8085-D5BEA8F198BC}" type="presOf" srcId="{9F2FE8A7-A555-4FF8-84B1-024A76725474}" destId="{40AB2DB2-759A-457B-80AD-B775A2560AC7}" srcOrd="1" destOrd="0" presId="urn:microsoft.com/office/officeart/2005/8/layout/list1"/>
    <dgm:cxn modelId="{758EB818-D914-48A7-87EF-5B67E10980D2}" srcId="{21544DF0-1FC6-4611-827A-BDD2384D926D}" destId="{5AC0F4C9-3D85-43A7-853C-49BB94D08B8A}" srcOrd="1" destOrd="0" parTransId="{A8618A94-70E1-44EB-8DA9-ABEBA22B0085}" sibTransId="{CC15FBAC-9319-4958-9F20-56307E9F45C9}"/>
    <dgm:cxn modelId="{75181A8E-6ABC-40B0-8F2F-3E9DF89A3FB9}" srcId="{21544DF0-1FC6-4611-827A-BDD2384D926D}" destId="{717DD119-32AC-438D-99D2-94F0DCFB874E}" srcOrd="2" destOrd="0" parTransId="{1971CE6A-5B57-4911-B564-5D3389045ECF}" sibTransId="{CCB946B0-C405-4039-8CE0-376C82574CD1}"/>
    <dgm:cxn modelId="{577D2148-6A49-4DF2-B1C7-EDD986151A0E}" type="presOf" srcId="{717DD119-32AC-438D-99D2-94F0DCFB874E}" destId="{4AE3EF7F-3BCA-4B1F-A21B-245112AB308E}" srcOrd="1" destOrd="0" presId="urn:microsoft.com/office/officeart/2005/8/layout/list1"/>
    <dgm:cxn modelId="{108BB2AF-5A3D-422B-834A-6666104628D8}" srcId="{21544DF0-1FC6-4611-827A-BDD2384D926D}" destId="{9F2FE8A7-A555-4FF8-84B1-024A76725474}" srcOrd="0" destOrd="0" parTransId="{D21C4446-0992-45E1-A5F2-2CC1C7174C5E}" sibTransId="{90828CE4-D130-4B09-8BE1-7C2F94D81D09}"/>
    <dgm:cxn modelId="{EA931F03-B747-4996-94BA-461FCFFC96DA}" type="presOf" srcId="{717DD119-32AC-438D-99D2-94F0DCFB874E}" destId="{B69D3B57-CE25-40A6-BC0F-E1A3F109D876}" srcOrd="0" destOrd="0" presId="urn:microsoft.com/office/officeart/2005/8/layout/list1"/>
    <dgm:cxn modelId="{7244B229-FEB6-4FEA-98D5-46624F877FD8}" type="presOf" srcId="{5AC0F4C9-3D85-43A7-853C-49BB94D08B8A}" destId="{5D2DB0AC-9149-4480-BBD9-B925DBEF81AB}" srcOrd="1" destOrd="0" presId="urn:microsoft.com/office/officeart/2005/8/layout/list1"/>
    <dgm:cxn modelId="{BA186C8B-447E-497A-8F09-B2F6043FA90A}" type="presOf" srcId="{21544DF0-1FC6-4611-827A-BDD2384D926D}" destId="{979A5E6E-9936-4E22-B025-ED7BFC8D8440}" srcOrd="0" destOrd="0" presId="urn:microsoft.com/office/officeart/2005/8/layout/list1"/>
    <dgm:cxn modelId="{79C7B8C3-3175-4C9A-AF61-3DBE397FF994}" type="presOf" srcId="{9F2FE8A7-A555-4FF8-84B1-024A76725474}" destId="{37ED4974-D7AA-49FB-BC7D-B853BB03DABC}" srcOrd="0" destOrd="0" presId="urn:microsoft.com/office/officeart/2005/8/layout/list1"/>
    <dgm:cxn modelId="{3EB680B4-ABC2-4D28-8D92-E7EE149F2CB5}" type="presParOf" srcId="{979A5E6E-9936-4E22-B025-ED7BFC8D8440}" destId="{FF773F20-305E-4D90-A4AB-1F7B4E414776}" srcOrd="0" destOrd="0" presId="urn:microsoft.com/office/officeart/2005/8/layout/list1"/>
    <dgm:cxn modelId="{B6869BD7-92F0-4B3E-8FCB-9A0ED1171B85}" type="presParOf" srcId="{FF773F20-305E-4D90-A4AB-1F7B4E414776}" destId="{37ED4974-D7AA-49FB-BC7D-B853BB03DABC}" srcOrd="0" destOrd="0" presId="urn:microsoft.com/office/officeart/2005/8/layout/list1"/>
    <dgm:cxn modelId="{438B8F5E-EC28-4BA4-83E7-0EC7FB80452B}" type="presParOf" srcId="{FF773F20-305E-4D90-A4AB-1F7B4E414776}" destId="{40AB2DB2-759A-457B-80AD-B775A2560AC7}" srcOrd="1" destOrd="0" presId="urn:microsoft.com/office/officeart/2005/8/layout/list1"/>
    <dgm:cxn modelId="{8BC6D782-4116-4E4D-A4DA-C0C8F62AAA44}" type="presParOf" srcId="{979A5E6E-9936-4E22-B025-ED7BFC8D8440}" destId="{58815E13-12B3-40C0-8CDF-030BE23C48ED}" srcOrd="1" destOrd="0" presId="urn:microsoft.com/office/officeart/2005/8/layout/list1"/>
    <dgm:cxn modelId="{DE3A9B6C-9188-4251-A99F-460F71E0D92D}" type="presParOf" srcId="{979A5E6E-9936-4E22-B025-ED7BFC8D8440}" destId="{F532CBFD-92D9-4A02-A4DD-00FC62C4CE08}" srcOrd="2" destOrd="0" presId="urn:microsoft.com/office/officeart/2005/8/layout/list1"/>
    <dgm:cxn modelId="{C3392235-3455-4C1E-BA73-33C2F0BCC1E7}" type="presParOf" srcId="{979A5E6E-9936-4E22-B025-ED7BFC8D8440}" destId="{08BB05C1-79DF-43A7-9A1D-F389425D2D23}" srcOrd="3" destOrd="0" presId="urn:microsoft.com/office/officeart/2005/8/layout/list1"/>
    <dgm:cxn modelId="{E7AD2414-C52C-4D44-8400-91DD7E1D5744}" type="presParOf" srcId="{979A5E6E-9936-4E22-B025-ED7BFC8D8440}" destId="{B94E4816-E683-4586-8C60-976D825A2002}" srcOrd="4" destOrd="0" presId="urn:microsoft.com/office/officeart/2005/8/layout/list1"/>
    <dgm:cxn modelId="{383844F9-8966-4001-B744-34744E45AEDD}" type="presParOf" srcId="{B94E4816-E683-4586-8C60-976D825A2002}" destId="{1F7F6FDF-5697-4756-A46D-708018754455}" srcOrd="0" destOrd="0" presId="urn:microsoft.com/office/officeart/2005/8/layout/list1"/>
    <dgm:cxn modelId="{3F9E6636-9024-410B-909E-80078C5863AA}" type="presParOf" srcId="{B94E4816-E683-4586-8C60-976D825A2002}" destId="{5D2DB0AC-9149-4480-BBD9-B925DBEF81AB}" srcOrd="1" destOrd="0" presId="urn:microsoft.com/office/officeart/2005/8/layout/list1"/>
    <dgm:cxn modelId="{F17DBD22-F13D-4211-A6C5-073BB42E456D}" type="presParOf" srcId="{979A5E6E-9936-4E22-B025-ED7BFC8D8440}" destId="{B167D9D8-30C0-4ACA-B298-0202B8C56EE9}" srcOrd="5" destOrd="0" presId="urn:microsoft.com/office/officeart/2005/8/layout/list1"/>
    <dgm:cxn modelId="{5E723BF3-3A88-4A60-9CCE-9D7BF672CFBE}" type="presParOf" srcId="{979A5E6E-9936-4E22-B025-ED7BFC8D8440}" destId="{05D6E5B3-BFE2-46C9-B1BD-A00DC9D89FEF}" srcOrd="6" destOrd="0" presId="urn:microsoft.com/office/officeart/2005/8/layout/list1"/>
    <dgm:cxn modelId="{179C3C92-8157-4FB7-8260-D9F6793BCBDB}" type="presParOf" srcId="{979A5E6E-9936-4E22-B025-ED7BFC8D8440}" destId="{FBD0A89E-F1D0-4395-A43E-71B3A85DA339}" srcOrd="7" destOrd="0" presId="urn:microsoft.com/office/officeart/2005/8/layout/list1"/>
    <dgm:cxn modelId="{398AFF10-AA60-41CB-8942-80E8B738C798}" type="presParOf" srcId="{979A5E6E-9936-4E22-B025-ED7BFC8D8440}" destId="{006FFDF8-CC38-4A73-AA37-164F2577DE1A}" srcOrd="8" destOrd="0" presId="urn:microsoft.com/office/officeart/2005/8/layout/list1"/>
    <dgm:cxn modelId="{8AFD3F10-F2C3-4E2A-8412-74F876E2372E}" type="presParOf" srcId="{006FFDF8-CC38-4A73-AA37-164F2577DE1A}" destId="{B69D3B57-CE25-40A6-BC0F-E1A3F109D876}" srcOrd="0" destOrd="0" presId="urn:microsoft.com/office/officeart/2005/8/layout/list1"/>
    <dgm:cxn modelId="{EC85ECBA-3420-484B-9EDC-C77DE2C244EF}" type="presParOf" srcId="{006FFDF8-CC38-4A73-AA37-164F2577DE1A}" destId="{4AE3EF7F-3BCA-4B1F-A21B-245112AB308E}" srcOrd="1" destOrd="0" presId="urn:microsoft.com/office/officeart/2005/8/layout/list1"/>
    <dgm:cxn modelId="{6DB70CC0-B9A8-45D9-A058-AF4F69B16AFF}" type="presParOf" srcId="{979A5E6E-9936-4E22-B025-ED7BFC8D8440}" destId="{AE8DBE11-33BC-441E-8E47-89664A517CEF}" srcOrd="9" destOrd="0" presId="urn:microsoft.com/office/officeart/2005/8/layout/list1"/>
    <dgm:cxn modelId="{F6636AEC-38CE-487B-A8CB-9555C766AD31}" type="presParOf" srcId="{979A5E6E-9936-4E22-B025-ED7BFC8D8440}" destId="{E38765B4-8787-4399-A5C5-FF0B6AEE17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649C1-8A73-4FD1-99AA-1966D5FFD4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F0A9D-B728-4273-A713-2EC3557998E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Program Performance Reporting updated</a:t>
          </a:r>
          <a:endParaRPr lang="en-US" dirty="0"/>
        </a:p>
      </dgm:t>
    </dgm:pt>
    <dgm:pt modelId="{A2F088D1-7707-42C7-B8FF-6BA7A5BF2E64}" type="parTrans" cxnId="{1CCFA0E4-8BA6-4569-A1B8-E2D2F7B19D72}">
      <dgm:prSet/>
      <dgm:spPr/>
      <dgm:t>
        <a:bodyPr/>
        <a:lstStyle/>
        <a:p>
          <a:endParaRPr lang="en-US"/>
        </a:p>
      </dgm:t>
    </dgm:pt>
    <dgm:pt modelId="{69F2FBE0-487C-43B1-9D2D-2B77C7BF0A6F}" type="sibTrans" cxnId="{1CCFA0E4-8BA6-4569-A1B8-E2D2F7B19D72}">
      <dgm:prSet/>
      <dgm:spPr/>
      <dgm:t>
        <a:bodyPr/>
        <a:lstStyle/>
        <a:p>
          <a:endParaRPr lang="en-US"/>
        </a:p>
      </dgm:t>
    </dgm:pt>
    <dgm:pt modelId="{5C3A6E3A-8F44-46A7-AFC9-40764CB7BF62}">
      <dgm:prSet phldrT="[Text]"/>
      <dgm:spPr/>
      <dgm:t>
        <a:bodyPr/>
        <a:lstStyle/>
        <a:p>
          <a:r>
            <a:rPr lang="en-US" dirty="0" smtClean="0"/>
            <a:t>Project Initiation</a:t>
          </a:r>
          <a:endParaRPr lang="en-US" dirty="0"/>
        </a:p>
      </dgm:t>
    </dgm:pt>
    <dgm:pt modelId="{1203ECD2-135C-4A81-8D70-566C7D94E294}" type="parTrans" cxnId="{20AB8E2E-F521-44E7-B5C0-1E6CFFADAD9B}">
      <dgm:prSet/>
      <dgm:spPr/>
      <dgm:t>
        <a:bodyPr/>
        <a:lstStyle/>
        <a:p>
          <a:endParaRPr lang="en-US"/>
        </a:p>
      </dgm:t>
    </dgm:pt>
    <dgm:pt modelId="{06616ED1-45C0-49AB-9CEB-867CF03BFA60}" type="sibTrans" cxnId="{20AB8E2E-F521-44E7-B5C0-1E6CFFADAD9B}">
      <dgm:prSet/>
      <dgm:spPr/>
      <dgm:t>
        <a:bodyPr/>
        <a:lstStyle/>
        <a:p>
          <a:endParaRPr lang="en-US"/>
        </a:p>
      </dgm:t>
    </dgm:pt>
    <dgm:pt modelId="{B252C27D-FDA1-46F2-BCFC-61AF0DDF5230}">
      <dgm:prSet phldrT="[Text]"/>
      <dgm:spPr>
        <a:solidFill>
          <a:srgbClr val="996633"/>
        </a:solidFill>
      </dgm:spPr>
      <dgm:t>
        <a:bodyPr/>
        <a:lstStyle/>
        <a:p>
          <a:r>
            <a:rPr lang="en-US" dirty="0" smtClean="0"/>
            <a:t>SF-425 and REEport Financial Report updated</a:t>
          </a:r>
          <a:endParaRPr lang="en-US" dirty="0"/>
        </a:p>
      </dgm:t>
    </dgm:pt>
    <dgm:pt modelId="{09878EF2-8AD9-4412-B97F-6DFFBA5035D5}" type="parTrans" cxnId="{A330D1DD-6EB4-4DDE-BEA3-A42023EF4D8D}">
      <dgm:prSet/>
      <dgm:spPr/>
      <dgm:t>
        <a:bodyPr/>
        <a:lstStyle/>
        <a:p>
          <a:endParaRPr lang="en-US"/>
        </a:p>
      </dgm:t>
    </dgm:pt>
    <dgm:pt modelId="{6D330F2E-0D0C-4C6E-8198-41E94B28FCAD}" type="sibTrans" cxnId="{A330D1DD-6EB4-4DDE-BEA3-A42023EF4D8D}">
      <dgm:prSet/>
      <dgm:spPr/>
      <dgm:t>
        <a:bodyPr/>
        <a:lstStyle/>
        <a:p>
          <a:endParaRPr lang="en-US"/>
        </a:p>
      </dgm:t>
    </dgm:pt>
    <dgm:pt modelId="{B2CD21E9-46CD-450E-A0EB-E9734BA794F8}">
      <dgm:prSet phldrT="[Text]"/>
      <dgm:spPr/>
      <dgm:t>
        <a:bodyPr/>
        <a:lstStyle/>
        <a:p>
          <a:r>
            <a:rPr lang="en-US" dirty="0" smtClean="0"/>
            <a:t>Added overview of new, streamlined process for submitting and processing continuation awards</a:t>
          </a:r>
          <a:endParaRPr lang="en-US" dirty="0"/>
        </a:p>
      </dgm:t>
    </dgm:pt>
    <dgm:pt modelId="{29199AE0-DEF1-4D20-9377-4DF0E768AE55}" type="parTrans" cxnId="{CF177413-92FC-4534-AA56-6FC809D51743}">
      <dgm:prSet/>
      <dgm:spPr/>
      <dgm:t>
        <a:bodyPr/>
        <a:lstStyle/>
        <a:p>
          <a:endParaRPr lang="en-US"/>
        </a:p>
      </dgm:t>
    </dgm:pt>
    <dgm:pt modelId="{A16DEE17-6505-44D8-B914-0F6229947F74}" type="sibTrans" cxnId="{CF177413-92FC-4534-AA56-6FC809D51743}">
      <dgm:prSet/>
      <dgm:spPr/>
      <dgm:t>
        <a:bodyPr/>
        <a:lstStyle/>
        <a:p>
          <a:endParaRPr lang="en-US"/>
        </a:p>
      </dgm:t>
    </dgm:pt>
    <dgm:pt modelId="{059E68AC-F996-4EB5-9EC5-CC1CE8E0843B}">
      <dgm:prSet phldrT="[Text]"/>
      <dgm:spPr>
        <a:solidFill>
          <a:srgbClr val="E6847A"/>
        </a:solidFill>
      </dgm:spPr>
      <dgm:t>
        <a:bodyPr/>
        <a:lstStyle/>
        <a:p>
          <a:r>
            <a:rPr lang="en-US" dirty="0" smtClean="0"/>
            <a:t>Summary Chart of Due dates</a:t>
          </a:r>
          <a:endParaRPr lang="en-US" dirty="0"/>
        </a:p>
      </dgm:t>
    </dgm:pt>
    <dgm:pt modelId="{E167ACEF-8350-4410-A8DD-E235B1FC5F9D}" type="parTrans" cxnId="{FD26B45F-589A-4D91-9F3C-4702E8F443A7}">
      <dgm:prSet/>
      <dgm:spPr/>
      <dgm:t>
        <a:bodyPr/>
        <a:lstStyle/>
        <a:p>
          <a:endParaRPr lang="en-US"/>
        </a:p>
      </dgm:t>
    </dgm:pt>
    <dgm:pt modelId="{80AE78C6-79C9-444C-B0DD-09D3FB996482}" type="sibTrans" cxnId="{FD26B45F-589A-4D91-9F3C-4702E8F443A7}">
      <dgm:prSet/>
      <dgm:spPr/>
      <dgm:t>
        <a:bodyPr/>
        <a:lstStyle/>
        <a:p>
          <a:endParaRPr lang="en-US"/>
        </a:p>
      </dgm:t>
    </dgm:pt>
    <dgm:pt modelId="{A2419E51-4D98-476A-9C54-90CDEDB320E0}">
      <dgm:prSet phldrT="[Text]"/>
      <dgm:spPr>
        <a:solidFill>
          <a:srgbClr val="E85E38"/>
        </a:solidFill>
      </dgm:spPr>
      <dgm:t>
        <a:bodyPr/>
        <a:lstStyle/>
        <a:p>
          <a:r>
            <a:rPr lang="en-US" dirty="0" smtClean="0"/>
            <a:t>Plan of Work reporting</a:t>
          </a:r>
          <a:endParaRPr lang="en-US" dirty="0"/>
        </a:p>
      </dgm:t>
    </dgm:pt>
    <dgm:pt modelId="{2EC00406-33ED-4A1D-BEC0-4E94ECF9EF44}" type="parTrans" cxnId="{40DDDA41-C725-40B5-888B-0E529530C1A8}">
      <dgm:prSet/>
      <dgm:spPr/>
      <dgm:t>
        <a:bodyPr/>
        <a:lstStyle/>
        <a:p>
          <a:endParaRPr lang="en-US"/>
        </a:p>
      </dgm:t>
    </dgm:pt>
    <dgm:pt modelId="{9EF79838-ABB4-4B84-A65E-577F691D5882}" type="sibTrans" cxnId="{40DDDA41-C725-40B5-888B-0E529530C1A8}">
      <dgm:prSet/>
      <dgm:spPr/>
      <dgm:t>
        <a:bodyPr/>
        <a:lstStyle/>
        <a:p>
          <a:endParaRPr lang="en-US"/>
        </a:p>
      </dgm:t>
    </dgm:pt>
    <dgm:pt modelId="{036E3556-0807-49C1-837B-307C52176FF7}">
      <dgm:prSet/>
      <dgm:spPr/>
      <dgm:t>
        <a:bodyPr/>
        <a:lstStyle/>
        <a:p>
          <a:r>
            <a:rPr lang="en-US" dirty="0" smtClean="0"/>
            <a:t>Annual Progress</a:t>
          </a:r>
        </a:p>
      </dgm:t>
    </dgm:pt>
    <dgm:pt modelId="{001A5B45-3E5D-45BD-8100-EBE2C291DF7C}" type="parTrans" cxnId="{E943DA41-1CC4-40CF-880B-C34A73D181CE}">
      <dgm:prSet/>
      <dgm:spPr/>
      <dgm:t>
        <a:bodyPr/>
        <a:lstStyle/>
        <a:p>
          <a:endParaRPr lang="en-US"/>
        </a:p>
      </dgm:t>
    </dgm:pt>
    <dgm:pt modelId="{0F013B39-0E9B-41E7-BADA-54F0DD1B92B0}" type="sibTrans" cxnId="{E943DA41-1CC4-40CF-880B-C34A73D181CE}">
      <dgm:prSet/>
      <dgm:spPr/>
      <dgm:t>
        <a:bodyPr/>
        <a:lstStyle/>
        <a:p>
          <a:endParaRPr lang="en-US"/>
        </a:p>
      </dgm:t>
    </dgm:pt>
    <dgm:pt modelId="{DA5CB37E-0A3A-4349-B9DB-5B7147566FC1}">
      <dgm:prSet/>
      <dgm:spPr/>
      <dgm:t>
        <a:bodyPr/>
        <a:lstStyle/>
        <a:p>
          <a:r>
            <a:rPr lang="en-US" dirty="0" smtClean="0"/>
            <a:t>Final Report</a:t>
          </a:r>
        </a:p>
      </dgm:t>
    </dgm:pt>
    <dgm:pt modelId="{D6381035-C2CB-4577-8097-127F0DB46D6A}" type="parTrans" cxnId="{184D331A-84DB-4B4B-96FD-BBD57C14E8C4}">
      <dgm:prSet/>
      <dgm:spPr/>
      <dgm:t>
        <a:bodyPr/>
        <a:lstStyle/>
        <a:p>
          <a:endParaRPr lang="en-US"/>
        </a:p>
      </dgm:t>
    </dgm:pt>
    <dgm:pt modelId="{F0608025-8A5D-4983-B492-E16E933336FF}" type="sibTrans" cxnId="{184D331A-84DB-4B4B-96FD-BBD57C14E8C4}">
      <dgm:prSet/>
      <dgm:spPr/>
      <dgm:t>
        <a:bodyPr/>
        <a:lstStyle/>
        <a:p>
          <a:endParaRPr lang="en-US"/>
        </a:p>
      </dgm:t>
    </dgm:pt>
    <dgm:pt modelId="{6B1078E4-BB34-49D1-BFF1-859E514FE383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FFATA</a:t>
          </a:r>
          <a:endParaRPr lang="en-US" dirty="0"/>
        </a:p>
      </dgm:t>
    </dgm:pt>
    <dgm:pt modelId="{9A979D46-FA54-460A-A9B9-104CA99B5717}" type="parTrans" cxnId="{5A2AD151-ABB0-438D-9257-ABB200AC3174}">
      <dgm:prSet/>
      <dgm:spPr/>
      <dgm:t>
        <a:bodyPr/>
        <a:lstStyle/>
        <a:p>
          <a:endParaRPr lang="en-US"/>
        </a:p>
      </dgm:t>
    </dgm:pt>
    <dgm:pt modelId="{6AF41458-3F44-4F3A-8DE4-D50B2234240D}" type="sibTrans" cxnId="{5A2AD151-ABB0-438D-9257-ABB200AC3174}">
      <dgm:prSet/>
      <dgm:spPr/>
      <dgm:t>
        <a:bodyPr/>
        <a:lstStyle/>
        <a:p>
          <a:endParaRPr lang="en-US"/>
        </a:p>
      </dgm:t>
    </dgm:pt>
    <dgm:pt modelId="{7D9CD9F0-616F-48E5-9E3B-0504B87D22FC}" type="pres">
      <dgm:prSet presAssocID="{B63649C1-8A73-4FD1-99AA-1966D5FFD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7ED4E-FBDA-463E-AC4B-35DE0D0F01B1}" type="pres">
      <dgm:prSet presAssocID="{1C2F0A9D-B728-4273-A713-2EC3557998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1169C-9027-4EFF-825F-631D46D9CF43}" type="pres">
      <dgm:prSet presAssocID="{1C2F0A9D-B728-4273-A713-2EC3557998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4D25E-ED23-4E5F-9ED3-1BB5DE061229}" type="pres">
      <dgm:prSet presAssocID="{B252C27D-FDA1-46F2-BCFC-61AF0DDF52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EDC27-64AB-4357-8E25-CB88CD6A1232}" type="pres">
      <dgm:prSet presAssocID="{B252C27D-FDA1-46F2-BCFC-61AF0DDF52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619E7-F49A-4D33-A6D6-551A331437C1}" type="pres">
      <dgm:prSet presAssocID="{059E68AC-F996-4EB5-9EC5-CC1CE8E0843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05BE2-BE06-4704-9A23-FA3980099791}" type="pres">
      <dgm:prSet presAssocID="{80AE78C6-79C9-444C-B0DD-09D3FB996482}" presName="spacer" presStyleCnt="0"/>
      <dgm:spPr/>
    </dgm:pt>
    <dgm:pt modelId="{B5990ED2-6B08-4999-920A-751C7815FFEF}" type="pres">
      <dgm:prSet presAssocID="{A2419E51-4D98-476A-9C54-90CDEDB320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2AEB-A42C-4DBA-BAC2-7FD3000772B5}" type="pres">
      <dgm:prSet presAssocID="{9EF79838-ABB4-4B84-A65E-577F691D5882}" presName="spacer" presStyleCnt="0"/>
      <dgm:spPr/>
    </dgm:pt>
    <dgm:pt modelId="{E2963627-5A62-4C5F-B526-A5247A748BA4}" type="pres">
      <dgm:prSet presAssocID="{6B1078E4-BB34-49D1-BFF1-859E514FE3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0D1DD-6EB4-4DDE-BEA3-A42023EF4D8D}" srcId="{B63649C1-8A73-4FD1-99AA-1966D5FFD48A}" destId="{B252C27D-FDA1-46F2-BCFC-61AF0DDF5230}" srcOrd="1" destOrd="0" parTransId="{09878EF2-8AD9-4412-B97F-6DFFBA5035D5}" sibTransId="{6D330F2E-0D0C-4C6E-8198-41E94B28FCAD}"/>
    <dgm:cxn modelId="{037543CE-4CB9-4B6E-B63F-31D88EDF60B9}" type="presOf" srcId="{1C2F0A9D-B728-4273-A713-2EC3557998E1}" destId="{1627ED4E-FBDA-463E-AC4B-35DE0D0F01B1}" srcOrd="0" destOrd="0" presId="urn:microsoft.com/office/officeart/2005/8/layout/vList2"/>
    <dgm:cxn modelId="{5A2AD151-ABB0-438D-9257-ABB200AC3174}" srcId="{B63649C1-8A73-4FD1-99AA-1966D5FFD48A}" destId="{6B1078E4-BB34-49D1-BFF1-859E514FE383}" srcOrd="4" destOrd="0" parTransId="{9A979D46-FA54-460A-A9B9-104CA99B5717}" sibTransId="{6AF41458-3F44-4F3A-8DE4-D50B2234240D}"/>
    <dgm:cxn modelId="{1CCFA0E4-8BA6-4569-A1B8-E2D2F7B19D72}" srcId="{B63649C1-8A73-4FD1-99AA-1966D5FFD48A}" destId="{1C2F0A9D-B728-4273-A713-2EC3557998E1}" srcOrd="0" destOrd="0" parTransId="{A2F088D1-7707-42C7-B8FF-6BA7A5BF2E64}" sibTransId="{69F2FBE0-487C-43B1-9D2D-2B77C7BF0A6F}"/>
    <dgm:cxn modelId="{FD26B45F-589A-4D91-9F3C-4702E8F443A7}" srcId="{B63649C1-8A73-4FD1-99AA-1966D5FFD48A}" destId="{059E68AC-F996-4EB5-9EC5-CC1CE8E0843B}" srcOrd="2" destOrd="0" parTransId="{E167ACEF-8350-4410-A8DD-E235B1FC5F9D}" sibTransId="{80AE78C6-79C9-444C-B0DD-09D3FB996482}"/>
    <dgm:cxn modelId="{ED91AEDD-E3E4-4877-BD22-C567A514E4A1}" type="presOf" srcId="{B2CD21E9-46CD-450E-A0EB-E9734BA794F8}" destId="{0C3EDC27-64AB-4357-8E25-CB88CD6A1232}" srcOrd="0" destOrd="0" presId="urn:microsoft.com/office/officeart/2005/8/layout/vList2"/>
    <dgm:cxn modelId="{184D331A-84DB-4B4B-96FD-BBD57C14E8C4}" srcId="{1C2F0A9D-B728-4273-A713-2EC3557998E1}" destId="{DA5CB37E-0A3A-4349-B9DB-5B7147566FC1}" srcOrd="2" destOrd="0" parTransId="{D6381035-C2CB-4577-8097-127F0DB46D6A}" sibTransId="{F0608025-8A5D-4983-B492-E16E933336FF}"/>
    <dgm:cxn modelId="{D46B3001-DEA4-4555-8840-A595EB461A43}" type="presOf" srcId="{036E3556-0807-49C1-837B-307C52176FF7}" destId="{3661169C-9027-4EFF-825F-631D46D9CF43}" srcOrd="0" destOrd="1" presId="urn:microsoft.com/office/officeart/2005/8/layout/vList2"/>
    <dgm:cxn modelId="{13D07E78-297B-4B49-BD60-2A8FE4E6C364}" type="presOf" srcId="{DA5CB37E-0A3A-4349-B9DB-5B7147566FC1}" destId="{3661169C-9027-4EFF-825F-631D46D9CF43}" srcOrd="0" destOrd="2" presId="urn:microsoft.com/office/officeart/2005/8/layout/vList2"/>
    <dgm:cxn modelId="{7FC2D7B0-6D62-4992-901C-64D2127CA4E9}" type="presOf" srcId="{B252C27D-FDA1-46F2-BCFC-61AF0DDF5230}" destId="{CAC4D25E-ED23-4E5F-9ED3-1BB5DE061229}" srcOrd="0" destOrd="0" presId="urn:microsoft.com/office/officeart/2005/8/layout/vList2"/>
    <dgm:cxn modelId="{CF177413-92FC-4534-AA56-6FC809D51743}" srcId="{B252C27D-FDA1-46F2-BCFC-61AF0DDF5230}" destId="{B2CD21E9-46CD-450E-A0EB-E9734BA794F8}" srcOrd="0" destOrd="0" parTransId="{29199AE0-DEF1-4D20-9377-4DF0E768AE55}" sibTransId="{A16DEE17-6505-44D8-B914-0F6229947F74}"/>
    <dgm:cxn modelId="{88478334-9C83-4877-A941-3BDBAB970982}" type="presOf" srcId="{6B1078E4-BB34-49D1-BFF1-859E514FE383}" destId="{E2963627-5A62-4C5F-B526-A5247A748BA4}" srcOrd="0" destOrd="0" presId="urn:microsoft.com/office/officeart/2005/8/layout/vList2"/>
    <dgm:cxn modelId="{40DDDA41-C725-40B5-888B-0E529530C1A8}" srcId="{B63649C1-8A73-4FD1-99AA-1966D5FFD48A}" destId="{A2419E51-4D98-476A-9C54-90CDEDB320E0}" srcOrd="3" destOrd="0" parTransId="{2EC00406-33ED-4A1D-BEC0-4E94ECF9EF44}" sibTransId="{9EF79838-ABB4-4B84-A65E-577F691D5882}"/>
    <dgm:cxn modelId="{E943DA41-1CC4-40CF-880B-C34A73D181CE}" srcId="{1C2F0A9D-B728-4273-A713-2EC3557998E1}" destId="{036E3556-0807-49C1-837B-307C52176FF7}" srcOrd="1" destOrd="0" parTransId="{001A5B45-3E5D-45BD-8100-EBE2C291DF7C}" sibTransId="{0F013B39-0E9B-41E7-BADA-54F0DD1B92B0}"/>
    <dgm:cxn modelId="{081728B6-9410-4AB3-80E9-29FF4AF8FFD9}" type="presOf" srcId="{5C3A6E3A-8F44-46A7-AFC9-40764CB7BF62}" destId="{3661169C-9027-4EFF-825F-631D46D9CF43}" srcOrd="0" destOrd="0" presId="urn:microsoft.com/office/officeart/2005/8/layout/vList2"/>
    <dgm:cxn modelId="{8FEDB1F3-E86D-4040-8ABA-1D4AD8B39F92}" type="presOf" srcId="{059E68AC-F996-4EB5-9EC5-CC1CE8E0843B}" destId="{A10619E7-F49A-4D33-A6D6-551A331437C1}" srcOrd="0" destOrd="0" presId="urn:microsoft.com/office/officeart/2005/8/layout/vList2"/>
    <dgm:cxn modelId="{E82A52C7-976F-4E88-AFE8-91B04750B5E7}" type="presOf" srcId="{A2419E51-4D98-476A-9C54-90CDEDB320E0}" destId="{B5990ED2-6B08-4999-920A-751C7815FFEF}" srcOrd="0" destOrd="0" presId="urn:microsoft.com/office/officeart/2005/8/layout/vList2"/>
    <dgm:cxn modelId="{20AB8E2E-F521-44E7-B5C0-1E6CFFADAD9B}" srcId="{1C2F0A9D-B728-4273-A713-2EC3557998E1}" destId="{5C3A6E3A-8F44-46A7-AFC9-40764CB7BF62}" srcOrd="0" destOrd="0" parTransId="{1203ECD2-135C-4A81-8D70-566C7D94E294}" sibTransId="{06616ED1-45C0-49AB-9CEB-867CF03BFA60}"/>
    <dgm:cxn modelId="{4E0C4D53-ED85-4BFC-9F41-64D11190267C}" type="presOf" srcId="{B63649C1-8A73-4FD1-99AA-1966D5FFD48A}" destId="{7D9CD9F0-616F-48E5-9E3B-0504B87D22FC}" srcOrd="0" destOrd="0" presId="urn:microsoft.com/office/officeart/2005/8/layout/vList2"/>
    <dgm:cxn modelId="{4840917C-E432-4BD3-8EB4-EBA5DE81E6A4}" type="presParOf" srcId="{7D9CD9F0-616F-48E5-9E3B-0504B87D22FC}" destId="{1627ED4E-FBDA-463E-AC4B-35DE0D0F01B1}" srcOrd="0" destOrd="0" presId="urn:microsoft.com/office/officeart/2005/8/layout/vList2"/>
    <dgm:cxn modelId="{1262CAD2-F0A6-4F29-82A6-8467E939E2F6}" type="presParOf" srcId="{7D9CD9F0-616F-48E5-9E3B-0504B87D22FC}" destId="{3661169C-9027-4EFF-825F-631D46D9CF43}" srcOrd="1" destOrd="0" presId="urn:microsoft.com/office/officeart/2005/8/layout/vList2"/>
    <dgm:cxn modelId="{F23755EE-15E0-4927-B9A4-FF6844903FE4}" type="presParOf" srcId="{7D9CD9F0-616F-48E5-9E3B-0504B87D22FC}" destId="{CAC4D25E-ED23-4E5F-9ED3-1BB5DE061229}" srcOrd="2" destOrd="0" presId="urn:microsoft.com/office/officeart/2005/8/layout/vList2"/>
    <dgm:cxn modelId="{E0467FB6-F418-400C-9D52-B3A384996786}" type="presParOf" srcId="{7D9CD9F0-616F-48E5-9E3B-0504B87D22FC}" destId="{0C3EDC27-64AB-4357-8E25-CB88CD6A1232}" srcOrd="3" destOrd="0" presId="urn:microsoft.com/office/officeart/2005/8/layout/vList2"/>
    <dgm:cxn modelId="{655913FA-64CD-4EA9-9582-C7F2249D7D94}" type="presParOf" srcId="{7D9CD9F0-616F-48E5-9E3B-0504B87D22FC}" destId="{A10619E7-F49A-4D33-A6D6-551A331437C1}" srcOrd="4" destOrd="0" presId="urn:microsoft.com/office/officeart/2005/8/layout/vList2"/>
    <dgm:cxn modelId="{E6B8ACAD-86C8-4A45-BFC9-34049F05D7F6}" type="presParOf" srcId="{7D9CD9F0-616F-48E5-9E3B-0504B87D22FC}" destId="{05C05BE2-BE06-4704-9A23-FA3980099791}" srcOrd="5" destOrd="0" presId="urn:microsoft.com/office/officeart/2005/8/layout/vList2"/>
    <dgm:cxn modelId="{B5A4A2BC-00DF-4687-A0F8-C00F9736D504}" type="presParOf" srcId="{7D9CD9F0-616F-48E5-9E3B-0504B87D22FC}" destId="{B5990ED2-6B08-4999-920A-751C7815FFEF}" srcOrd="6" destOrd="0" presId="urn:microsoft.com/office/officeart/2005/8/layout/vList2"/>
    <dgm:cxn modelId="{66CB4D2B-5AE9-45FF-A8B5-CCC8E27F63BC}" type="presParOf" srcId="{7D9CD9F0-616F-48E5-9E3B-0504B87D22FC}" destId="{E7352AEB-A42C-4DBA-BAC2-7FD3000772B5}" srcOrd="7" destOrd="0" presId="urn:microsoft.com/office/officeart/2005/8/layout/vList2"/>
    <dgm:cxn modelId="{BEF74D61-500F-451C-8E1B-F931832CF28D}" type="presParOf" srcId="{7D9CD9F0-616F-48E5-9E3B-0504B87D22FC}" destId="{E2963627-5A62-4C5F-B526-A5247A748B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7E93FA-CCF7-4DE6-AECE-C53DDECE0B8B}" type="doc">
      <dgm:prSet loTypeId="urn:microsoft.com/office/officeart/2005/8/layout/architecture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96180C3-53FA-4874-AECC-F6B143B447B9}">
      <dgm:prSet phldrT="[Text]" custT="1"/>
      <dgm:spPr/>
      <dgm:t>
        <a:bodyPr/>
        <a:lstStyle/>
        <a:p>
          <a:r>
            <a:rPr lang="en-US" sz="2800" dirty="0" smtClean="0"/>
            <a:t>Transfer to a different organization</a:t>
          </a:r>
          <a:endParaRPr lang="en-US" sz="2800" dirty="0"/>
        </a:p>
      </dgm:t>
    </dgm:pt>
    <dgm:pt modelId="{D4DC0A42-DFE1-464D-A82A-4008FAC05F89}" type="parTrans" cxnId="{DBB67DD0-40BB-49ED-BAB4-A943088C367F}">
      <dgm:prSet/>
      <dgm:spPr/>
      <dgm:t>
        <a:bodyPr/>
        <a:lstStyle/>
        <a:p>
          <a:endParaRPr lang="en-US"/>
        </a:p>
      </dgm:t>
    </dgm:pt>
    <dgm:pt modelId="{1D121448-5A0A-4E12-8F79-32C54650A37F}" type="sibTrans" cxnId="{DBB67DD0-40BB-49ED-BAB4-A943088C367F}">
      <dgm:prSet/>
      <dgm:spPr/>
      <dgm:t>
        <a:bodyPr/>
        <a:lstStyle/>
        <a:p>
          <a:endParaRPr lang="en-US"/>
        </a:p>
      </dgm:t>
    </dgm:pt>
    <dgm:pt modelId="{89BF5837-32AD-4ECE-AC13-31B6F0AE7FA9}">
      <dgm:prSet phldrT="[Text]" custT="1"/>
      <dgm:spPr/>
      <dgm:t>
        <a:bodyPr/>
        <a:lstStyle/>
        <a:p>
          <a:r>
            <a:rPr lang="en-US" sz="2400" dirty="0" smtClean="0"/>
            <a:t>Carryover of unobligated balances</a:t>
          </a:r>
          <a:endParaRPr lang="en-US" sz="2400" dirty="0"/>
        </a:p>
      </dgm:t>
    </dgm:pt>
    <dgm:pt modelId="{5E03C1E1-41C2-4312-B293-125654F9CEAC}" type="parTrans" cxnId="{37D7F550-8DD7-4C5D-9F87-AE0307B1C25C}">
      <dgm:prSet/>
      <dgm:spPr/>
      <dgm:t>
        <a:bodyPr/>
        <a:lstStyle/>
        <a:p>
          <a:endParaRPr lang="en-US"/>
        </a:p>
      </dgm:t>
    </dgm:pt>
    <dgm:pt modelId="{EBD2CA15-D89E-4BF5-87AB-74B8CE00CD7C}" type="sibTrans" cxnId="{37D7F550-8DD7-4C5D-9F87-AE0307B1C25C}">
      <dgm:prSet/>
      <dgm:spPr/>
      <dgm:t>
        <a:bodyPr/>
        <a:lstStyle/>
        <a:p>
          <a:endParaRPr lang="en-US"/>
        </a:p>
      </dgm:t>
    </dgm:pt>
    <dgm:pt modelId="{2131B413-2C93-4082-87EC-497674873F8C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5C5D9FC0-1332-4911-9375-20C5D196B8B7}" type="parTrans" cxnId="{0588E530-B7AD-4822-AF45-C2ECB1741A75}">
      <dgm:prSet/>
      <dgm:spPr/>
      <dgm:t>
        <a:bodyPr/>
        <a:lstStyle/>
        <a:p>
          <a:endParaRPr lang="en-US"/>
        </a:p>
      </dgm:t>
    </dgm:pt>
    <dgm:pt modelId="{0075E2AF-E3AF-41AB-AC68-DB42F4929C19}" type="sibTrans" cxnId="{0588E530-B7AD-4822-AF45-C2ECB1741A75}">
      <dgm:prSet/>
      <dgm:spPr/>
      <dgm:t>
        <a:bodyPr/>
        <a:lstStyle/>
        <a:p>
          <a:endParaRPr lang="en-US"/>
        </a:p>
      </dgm:t>
    </dgm:pt>
    <dgm:pt modelId="{C7EF77AB-F80D-4A3E-8A35-7CF35B82FE02}">
      <dgm:prSet phldrT="[Text]"/>
      <dgm:spPr/>
      <dgm:t>
        <a:bodyPr/>
        <a:lstStyle/>
        <a:p>
          <a:r>
            <a:rPr lang="en-US" dirty="0" smtClean="0"/>
            <a:t>Terms and Conditions</a:t>
          </a:r>
          <a:endParaRPr lang="en-US" dirty="0"/>
        </a:p>
      </dgm:t>
    </dgm:pt>
    <dgm:pt modelId="{CDF717C4-2285-44A3-92AE-DD959CD19168}" type="parTrans" cxnId="{F026FF22-711F-4ABF-9AFD-E6BBAE7B0E11}">
      <dgm:prSet/>
      <dgm:spPr/>
      <dgm:t>
        <a:bodyPr/>
        <a:lstStyle/>
        <a:p>
          <a:endParaRPr lang="en-US"/>
        </a:p>
      </dgm:t>
    </dgm:pt>
    <dgm:pt modelId="{72969D34-A33B-4821-AA8A-6B50B9AB893B}" type="sibTrans" cxnId="{F026FF22-711F-4ABF-9AFD-E6BBAE7B0E11}">
      <dgm:prSet/>
      <dgm:spPr/>
      <dgm:t>
        <a:bodyPr/>
        <a:lstStyle/>
        <a:p>
          <a:endParaRPr lang="en-US"/>
        </a:p>
      </dgm:t>
    </dgm:pt>
    <dgm:pt modelId="{C631ADDC-A6A3-4340-A4E6-9C7C1D77206F}">
      <dgm:prSet phldrT="[Text]"/>
      <dgm:spPr/>
      <dgm:t>
        <a:bodyPr/>
        <a:lstStyle/>
        <a:p>
          <a:r>
            <a:rPr lang="en-US" dirty="0" smtClean="0"/>
            <a:t>Salaries</a:t>
          </a:r>
          <a:endParaRPr lang="en-US" dirty="0"/>
        </a:p>
      </dgm:t>
    </dgm:pt>
    <dgm:pt modelId="{FDEBFC0C-72DB-4E8C-B549-818D61DCEDE4}" type="parTrans" cxnId="{88C5977C-513D-4EC6-BE9D-4541179AFC68}">
      <dgm:prSet/>
      <dgm:spPr/>
      <dgm:t>
        <a:bodyPr/>
        <a:lstStyle/>
        <a:p>
          <a:endParaRPr lang="en-US"/>
        </a:p>
      </dgm:t>
    </dgm:pt>
    <dgm:pt modelId="{FB947256-566A-4DCF-A5C5-F34B191C2BA8}" type="sibTrans" cxnId="{88C5977C-513D-4EC6-BE9D-4541179AFC68}">
      <dgm:prSet/>
      <dgm:spPr/>
      <dgm:t>
        <a:bodyPr/>
        <a:lstStyle/>
        <a:p>
          <a:endParaRPr lang="en-US"/>
        </a:p>
      </dgm:t>
    </dgm:pt>
    <dgm:pt modelId="{FFB68AD3-B717-4AAC-B400-B0B676964144}">
      <dgm:prSet phldrT="[Text]"/>
      <dgm:spPr/>
      <dgm:t>
        <a:bodyPr/>
        <a:lstStyle/>
        <a:p>
          <a:r>
            <a:rPr lang="en-US" dirty="0" smtClean="0"/>
            <a:t>Requesting approval</a:t>
          </a:r>
          <a:endParaRPr lang="en-US" dirty="0"/>
        </a:p>
      </dgm:t>
    </dgm:pt>
    <dgm:pt modelId="{EE1606BF-C076-4F76-BACC-34FCCFA3A69F}" type="parTrans" cxnId="{57999FCD-567D-440A-BF9E-8E5B2417455F}">
      <dgm:prSet/>
      <dgm:spPr/>
      <dgm:t>
        <a:bodyPr/>
        <a:lstStyle/>
        <a:p>
          <a:endParaRPr lang="en-US"/>
        </a:p>
      </dgm:t>
    </dgm:pt>
    <dgm:pt modelId="{27409B1F-43B3-4FDB-B9F4-B4D6D6A17A58}" type="sibTrans" cxnId="{57999FCD-567D-440A-BF9E-8E5B2417455F}">
      <dgm:prSet/>
      <dgm:spPr/>
      <dgm:t>
        <a:bodyPr/>
        <a:lstStyle/>
        <a:p>
          <a:endParaRPr lang="en-US"/>
        </a:p>
      </dgm:t>
    </dgm:pt>
    <dgm:pt modelId="{84A1A5AB-C1D7-4C10-8FC0-9C54010666D6}">
      <dgm:prSet phldrT="[Text]"/>
      <dgm:spPr/>
      <dgm:t>
        <a:bodyPr/>
        <a:lstStyle/>
        <a:p>
          <a:r>
            <a:rPr lang="en-US" dirty="0" smtClean="0"/>
            <a:t>Carryover of unobligated balances</a:t>
          </a:r>
          <a:endParaRPr lang="en-US" dirty="0"/>
        </a:p>
      </dgm:t>
    </dgm:pt>
    <dgm:pt modelId="{A86C3A54-E46E-42EF-8D0A-9AD0EA30F1D9}" type="sibTrans" cxnId="{C99F4567-DAAE-48C3-B138-2E3013E8A5AF}">
      <dgm:prSet/>
      <dgm:spPr/>
      <dgm:t>
        <a:bodyPr/>
        <a:lstStyle/>
        <a:p>
          <a:endParaRPr lang="en-US"/>
        </a:p>
      </dgm:t>
    </dgm:pt>
    <dgm:pt modelId="{50CF3788-925A-49E9-B55F-12F575C317B0}" type="parTrans" cxnId="{C99F4567-DAAE-48C3-B138-2E3013E8A5AF}">
      <dgm:prSet/>
      <dgm:spPr/>
      <dgm:t>
        <a:bodyPr/>
        <a:lstStyle/>
        <a:p>
          <a:endParaRPr lang="en-US"/>
        </a:p>
      </dgm:t>
    </dgm:pt>
    <dgm:pt modelId="{67139D4A-C1B5-4030-96FB-060066DDA8C7}" type="pres">
      <dgm:prSet presAssocID="{FA7E93FA-CCF7-4DE6-AECE-C53DDECE0B8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9C3A1B-90A6-4B89-A3C8-AB149A6EABD0}" type="pres">
      <dgm:prSet presAssocID="{B96180C3-53FA-4874-AECC-F6B143B447B9}" presName="vertOne" presStyleCnt="0"/>
      <dgm:spPr/>
      <dgm:t>
        <a:bodyPr/>
        <a:lstStyle/>
        <a:p>
          <a:endParaRPr lang="en-US"/>
        </a:p>
      </dgm:t>
    </dgm:pt>
    <dgm:pt modelId="{9FD0167B-99D0-434E-858B-BEFA8D5F55D5}" type="pres">
      <dgm:prSet presAssocID="{B96180C3-53FA-4874-AECC-F6B143B447B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442148-1872-4303-956D-5E246FBE80DF}" type="pres">
      <dgm:prSet presAssocID="{B96180C3-53FA-4874-AECC-F6B143B447B9}" presName="parTransOne" presStyleCnt="0"/>
      <dgm:spPr/>
      <dgm:t>
        <a:bodyPr/>
        <a:lstStyle/>
        <a:p>
          <a:endParaRPr lang="en-US"/>
        </a:p>
      </dgm:t>
    </dgm:pt>
    <dgm:pt modelId="{EA4968CC-7608-4C3C-A4FD-18B5286ECE9D}" type="pres">
      <dgm:prSet presAssocID="{B96180C3-53FA-4874-AECC-F6B143B447B9}" presName="horzOne" presStyleCnt="0"/>
      <dgm:spPr/>
      <dgm:t>
        <a:bodyPr/>
        <a:lstStyle/>
        <a:p>
          <a:endParaRPr lang="en-US"/>
        </a:p>
      </dgm:t>
    </dgm:pt>
    <dgm:pt modelId="{AFF9682A-DFC0-4299-9508-DA730EF2B705}" type="pres">
      <dgm:prSet presAssocID="{89BF5837-32AD-4ECE-AC13-31B6F0AE7FA9}" presName="vertTwo" presStyleCnt="0"/>
      <dgm:spPr/>
      <dgm:t>
        <a:bodyPr/>
        <a:lstStyle/>
        <a:p>
          <a:endParaRPr lang="en-US"/>
        </a:p>
      </dgm:t>
    </dgm:pt>
    <dgm:pt modelId="{F7A3B883-FBD5-49E4-9BEF-6FF644CB45F4}" type="pres">
      <dgm:prSet presAssocID="{89BF5837-32AD-4ECE-AC13-31B6F0AE7FA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096BB-8A90-4CF9-A70F-6C7F1DF2A7E6}" type="pres">
      <dgm:prSet presAssocID="{89BF5837-32AD-4ECE-AC13-31B6F0AE7FA9}" presName="parTransTwo" presStyleCnt="0"/>
      <dgm:spPr/>
      <dgm:t>
        <a:bodyPr/>
        <a:lstStyle/>
        <a:p>
          <a:endParaRPr lang="en-US"/>
        </a:p>
      </dgm:t>
    </dgm:pt>
    <dgm:pt modelId="{0E55DFA3-3322-48FD-933C-AF3A4E77281A}" type="pres">
      <dgm:prSet presAssocID="{89BF5837-32AD-4ECE-AC13-31B6F0AE7FA9}" presName="horzTwo" presStyleCnt="0"/>
      <dgm:spPr/>
      <dgm:t>
        <a:bodyPr/>
        <a:lstStyle/>
        <a:p>
          <a:endParaRPr lang="en-US"/>
        </a:p>
      </dgm:t>
    </dgm:pt>
    <dgm:pt modelId="{686549A7-B578-4870-8347-6B0EDE475B0A}" type="pres">
      <dgm:prSet presAssocID="{2131B413-2C93-4082-87EC-497674873F8C}" presName="vertThree" presStyleCnt="0"/>
      <dgm:spPr/>
      <dgm:t>
        <a:bodyPr/>
        <a:lstStyle/>
        <a:p>
          <a:endParaRPr lang="en-US"/>
        </a:p>
      </dgm:t>
    </dgm:pt>
    <dgm:pt modelId="{9806C4C1-E79A-448E-88C6-30414A7BD6F4}" type="pres">
      <dgm:prSet presAssocID="{2131B413-2C93-4082-87EC-497674873F8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32E6BB-2DA8-4DCB-8A5A-26CAA0D93519}" type="pres">
      <dgm:prSet presAssocID="{2131B413-2C93-4082-87EC-497674873F8C}" presName="horzThree" presStyleCnt="0"/>
      <dgm:spPr/>
      <dgm:t>
        <a:bodyPr/>
        <a:lstStyle/>
        <a:p>
          <a:endParaRPr lang="en-US"/>
        </a:p>
      </dgm:t>
    </dgm:pt>
    <dgm:pt modelId="{6FA0AD29-5A95-419C-B0CF-2577F956DB86}" type="pres">
      <dgm:prSet presAssocID="{0075E2AF-E3AF-41AB-AC68-DB42F4929C19}" presName="sibSpaceThree" presStyleCnt="0"/>
      <dgm:spPr/>
      <dgm:t>
        <a:bodyPr/>
        <a:lstStyle/>
        <a:p>
          <a:endParaRPr lang="en-US"/>
        </a:p>
      </dgm:t>
    </dgm:pt>
    <dgm:pt modelId="{57B0A85B-2951-4FE4-8D90-513AE9C48145}" type="pres">
      <dgm:prSet presAssocID="{C7EF77AB-F80D-4A3E-8A35-7CF35B82FE02}" presName="vertThree" presStyleCnt="0"/>
      <dgm:spPr/>
      <dgm:t>
        <a:bodyPr/>
        <a:lstStyle/>
        <a:p>
          <a:endParaRPr lang="en-US"/>
        </a:p>
      </dgm:t>
    </dgm:pt>
    <dgm:pt modelId="{EEE505E8-AC60-459D-B843-7CC40A224FF4}" type="pres">
      <dgm:prSet presAssocID="{C7EF77AB-F80D-4A3E-8A35-7CF35B82FE0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B46E0-1C4A-4870-8EA0-F72CC403BF17}" type="pres">
      <dgm:prSet presAssocID="{C7EF77AB-F80D-4A3E-8A35-7CF35B82FE02}" presName="horzThree" presStyleCnt="0"/>
      <dgm:spPr/>
      <dgm:t>
        <a:bodyPr/>
        <a:lstStyle/>
        <a:p>
          <a:endParaRPr lang="en-US"/>
        </a:p>
      </dgm:t>
    </dgm:pt>
    <dgm:pt modelId="{B6F9ECFF-71CF-4CA2-AF11-CDCCC02F83C6}" type="pres">
      <dgm:prSet presAssocID="{EBD2CA15-D89E-4BF5-87AB-74B8CE00CD7C}" presName="sibSpaceTwo" presStyleCnt="0"/>
      <dgm:spPr/>
      <dgm:t>
        <a:bodyPr/>
        <a:lstStyle/>
        <a:p>
          <a:endParaRPr lang="en-US"/>
        </a:p>
      </dgm:t>
    </dgm:pt>
    <dgm:pt modelId="{A2AE963B-A33D-47B8-BA07-028FA324F4AC}" type="pres">
      <dgm:prSet presAssocID="{84A1A5AB-C1D7-4C10-8FC0-9C54010666D6}" presName="vertTwo" presStyleCnt="0"/>
      <dgm:spPr/>
      <dgm:t>
        <a:bodyPr/>
        <a:lstStyle/>
        <a:p>
          <a:endParaRPr lang="en-US"/>
        </a:p>
      </dgm:t>
    </dgm:pt>
    <dgm:pt modelId="{BE47146B-96EB-42E7-9C36-39A15DB5A6FF}" type="pres">
      <dgm:prSet presAssocID="{84A1A5AB-C1D7-4C10-8FC0-9C54010666D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EB588-9A3F-4AB6-BA7C-FC5863861289}" type="pres">
      <dgm:prSet presAssocID="{84A1A5AB-C1D7-4C10-8FC0-9C54010666D6}" presName="horzTwo" presStyleCnt="0"/>
      <dgm:spPr/>
      <dgm:t>
        <a:bodyPr/>
        <a:lstStyle/>
        <a:p>
          <a:endParaRPr lang="en-US"/>
        </a:p>
      </dgm:t>
    </dgm:pt>
    <dgm:pt modelId="{4F6C0703-A86D-4570-97DD-EBBB53B8CE18}" type="pres">
      <dgm:prSet presAssocID="{A86C3A54-E46E-42EF-8D0A-9AD0EA30F1D9}" presName="sibSpaceTwo" presStyleCnt="0"/>
      <dgm:spPr/>
      <dgm:t>
        <a:bodyPr/>
        <a:lstStyle/>
        <a:p>
          <a:endParaRPr lang="en-US"/>
        </a:p>
      </dgm:t>
    </dgm:pt>
    <dgm:pt modelId="{0FBFFF67-0CC6-4027-AA22-F27BF3D31A22}" type="pres">
      <dgm:prSet presAssocID="{C631ADDC-A6A3-4340-A4E6-9C7C1D77206F}" presName="vertTwo" presStyleCnt="0"/>
      <dgm:spPr/>
      <dgm:t>
        <a:bodyPr/>
        <a:lstStyle/>
        <a:p>
          <a:endParaRPr lang="en-US"/>
        </a:p>
      </dgm:t>
    </dgm:pt>
    <dgm:pt modelId="{64BE6485-9A7E-4D30-918D-75F85B8D7F2D}" type="pres">
      <dgm:prSet presAssocID="{C631ADDC-A6A3-4340-A4E6-9C7C1D77206F}" presName="txTwo" presStyleLbl="node2" presStyleIdx="2" presStyleCnt="3" custLinFactX="-3683" custLinFactY="-9889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EEF0F-FF75-4472-9E11-A44D63795B6D}" type="pres">
      <dgm:prSet presAssocID="{C631ADDC-A6A3-4340-A4E6-9C7C1D77206F}" presName="parTransTwo" presStyleCnt="0"/>
      <dgm:spPr/>
      <dgm:t>
        <a:bodyPr/>
        <a:lstStyle/>
        <a:p>
          <a:endParaRPr lang="en-US"/>
        </a:p>
      </dgm:t>
    </dgm:pt>
    <dgm:pt modelId="{328F56AE-E882-4F85-9342-98FFDE3FA776}" type="pres">
      <dgm:prSet presAssocID="{C631ADDC-A6A3-4340-A4E6-9C7C1D77206F}" presName="horzTwo" presStyleCnt="0"/>
      <dgm:spPr/>
      <dgm:t>
        <a:bodyPr/>
        <a:lstStyle/>
        <a:p>
          <a:endParaRPr lang="en-US"/>
        </a:p>
      </dgm:t>
    </dgm:pt>
    <dgm:pt modelId="{A60B00F1-7A6C-4D07-B4F1-A88EA9D6557C}" type="pres">
      <dgm:prSet presAssocID="{FFB68AD3-B717-4AAC-B400-B0B676964144}" presName="vertThree" presStyleCnt="0"/>
      <dgm:spPr/>
      <dgm:t>
        <a:bodyPr/>
        <a:lstStyle/>
        <a:p>
          <a:endParaRPr lang="en-US"/>
        </a:p>
      </dgm:t>
    </dgm:pt>
    <dgm:pt modelId="{BB3369FA-9327-4AEB-A911-B1FDD9B93963}" type="pres">
      <dgm:prSet presAssocID="{FFB68AD3-B717-4AAC-B400-B0B67696414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7F16E-CFE2-4855-96A7-16D98D30ECE9}" type="pres">
      <dgm:prSet presAssocID="{FFB68AD3-B717-4AAC-B400-B0B676964144}" presName="horzThree" presStyleCnt="0"/>
      <dgm:spPr/>
      <dgm:t>
        <a:bodyPr/>
        <a:lstStyle/>
        <a:p>
          <a:endParaRPr lang="en-US"/>
        </a:p>
      </dgm:t>
    </dgm:pt>
  </dgm:ptLst>
  <dgm:cxnLst>
    <dgm:cxn modelId="{4DD5FA07-40CD-48C7-8DEA-74D99BEC514B}" type="presOf" srcId="{2131B413-2C93-4082-87EC-497674873F8C}" destId="{9806C4C1-E79A-448E-88C6-30414A7BD6F4}" srcOrd="0" destOrd="0" presId="urn:microsoft.com/office/officeart/2005/8/layout/architecture"/>
    <dgm:cxn modelId="{059C205A-7970-4387-AA4A-41377A6B604A}" type="presOf" srcId="{89BF5837-32AD-4ECE-AC13-31B6F0AE7FA9}" destId="{F7A3B883-FBD5-49E4-9BEF-6FF644CB45F4}" srcOrd="0" destOrd="0" presId="urn:microsoft.com/office/officeart/2005/8/layout/architecture"/>
    <dgm:cxn modelId="{0588E530-B7AD-4822-AF45-C2ECB1741A75}" srcId="{89BF5837-32AD-4ECE-AC13-31B6F0AE7FA9}" destId="{2131B413-2C93-4082-87EC-497674873F8C}" srcOrd="0" destOrd="0" parTransId="{5C5D9FC0-1332-4911-9375-20C5D196B8B7}" sibTransId="{0075E2AF-E3AF-41AB-AC68-DB42F4929C19}"/>
    <dgm:cxn modelId="{DBB67DD0-40BB-49ED-BAB4-A943088C367F}" srcId="{FA7E93FA-CCF7-4DE6-AECE-C53DDECE0B8B}" destId="{B96180C3-53FA-4874-AECC-F6B143B447B9}" srcOrd="0" destOrd="0" parTransId="{D4DC0A42-DFE1-464D-A82A-4008FAC05F89}" sibTransId="{1D121448-5A0A-4E12-8F79-32C54650A37F}"/>
    <dgm:cxn modelId="{37D7F550-8DD7-4C5D-9F87-AE0307B1C25C}" srcId="{B96180C3-53FA-4874-AECC-F6B143B447B9}" destId="{89BF5837-32AD-4ECE-AC13-31B6F0AE7FA9}" srcOrd="0" destOrd="0" parTransId="{5E03C1E1-41C2-4312-B293-125654F9CEAC}" sibTransId="{EBD2CA15-D89E-4BF5-87AB-74B8CE00CD7C}"/>
    <dgm:cxn modelId="{14BDF6AA-AF52-4AB8-B28B-0CAA22F463B8}" type="presOf" srcId="{C631ADDC-A6A3-4340-A4E6-9C7C1D77206F}" destId="{64BE6485-9A7E-4D30-918D-75F85B8D7F2D}" srcOrd="0" destOrd="0" presId="urn:microsoft.com/office/officeart/2005/8/layout/architecture"/>
    <dgm:cxn modelId="{57999FCD-567D-440A-BF9E-8E5B2417455F}" srcId="{C631ADDC-A6A3-4340-A4E6-9C7C1D77206F}" destId="{FFB68AD3-B717-4AAC-B400-B0B676964144}" srcOrd="0" destOrd="0" parTransId="{EE1606BF-C076-4F76-BACC-34FCCFA3A69F}" sibTransId="{27409B1F-43B3-4FDB-B9F4-B4D6D6A17A58}"/>
    <dgm:cxn modelId="{5E7F8B46-7C97-47FE-AE5C-938FFFE49A63}" type="presOf" srcId="{FA7E93FA-CCF7-4DE6-AECE-C53DDECE0B8B}" destId="{67139D4A-C1B5-4030-96FB-060066DDA8C7}" srcOrd="0" destOrd="0" presId="urn:microsoft.com/office/officeart/2005/8/layout/architecture"/>
    <dgm:cxn modelId="{29BFE7B1-96D1-4626-BF49-A48A2E61404F}" type="presOf" srcId="{84A1A5AB-C1D7-4C10-8FC0-9C54010666D6}" destId="{BE47146B-96EB-42E7-9C36-39A15DB5A6FF}" srcOrd="0" destOrd="0" presId="urn:microsoft.com/office/officeart/2005/8/layout/architecture"/>
    <dgm:cxn modelId="{C99F4567-DAAE-48C3-B138-2E3013E8A5AF}" srcId="{B96180C3-53FA-4874-AECC-F6B143B447B9}" destId="{84A1A5AB-C1D7-4C10-8FC0-9C54010666D6}" srcOrd="1" destOrd="0" parTransId="{50CF3788-925A-49E9-B55F-12F575C317B0}" sibTransId="{A86C3A54-E46E-42EF-8D0A-9AD0EA30F1D9}"/>
    <dgm:cxn modelId="{78475997-25D7-4DF2-952F-4BE5DD4F171D}" type="presOf" srcId="{C7EF77AB-F80D-4A3E-8A35-7CF35B82FE02}" destId="{EEE505E8-AC60-459D-B843-7CC40A224FF4}" srcOrd="0" destOrd="0" presId="urn:microsoft.com/office/officeart/2005/8/layout/architecture"/>
    <dgm:cxn modelId="{F026FF22-711F-4ABF-9AFD-E6BBAE7B0E11}" srcId="{89BF5837-32AD-4ECE-AC13-31B6F0AE7FA9}" destId="{C7EF77AB-F80D-4A3E-8A35-7CF35B82FE02}" srcOrd="1" destOrd="0" parTransId="{CDF717C4-2285-44A3-92AE-DD959CD19168}" sibTransId="{72969D34-A33B-4821-AA8A-6B50B9AB893B}"/>
    <dgm:cxn modelId="{88C5977C-513D-4EC6-BE9D-4541179AFC68}" srcId="{B96180C3-53FA-4874-AECC-F6B143B447B9}" destId="{C631ADDC-A6A3-4340-A4E6-9C7C1D77206F}" srcOrd="2" destOrd="0" parTransId="{FDEBFC0C-72DB-4E8C-B549-818D61DCEDE4}" sibTransId="{FB947256-566A-4DCF-A5C5-F34B191C2BA8}"/>
    <dgm:cxn modelId="{C1DAC41C-1F9B-448B-8922-31E985D8C5E8}" type="presOf" srcId="{B96180C3-53FA-4874-AECC-F6B143B447B9}" destId="{9FD0167B-99D0-434E-858B-BEFA8D5F55D5}" srcOrd="0" destOrd="0" presId="urn:microsoft.com/office/officeart/2005/8/layout/architecture"/>
    <dgm:cxn modelId="{65BA9898-852E-46B4-A615-54ACB5B9487A}" type="presOf" srcId="{FFB68AD3-B717-4AAC-B400-B0B676964144}" destId="{BB3369FA-9327-4AEB-A911-B1FDD9B93963}" srcOrd="0" destOrd="0" presId="urn:microsoft.com/office/officeart/2005/8/layout/architecture"/>
    <dgm:cxn modelId="{71633B05-D85B-4AB7-BDD0-F49B825B9EBB}" type="presParOf" srcId="{67139D4A-C1B5-4030-96FB-060066DDA8C7}" destId="{399C3A1B-90A6-4B89-A3C8-AB149A6EABD0}" srcOrd="0" destOrd="0" presId="urn:microsoft.com/office/officeart/2005/8/layout/architecture"/>
    <dgm:cxn modelId="{4250EE0B-749A-4090-BE4D-F254B54A8013}" type="presParOf" srcId="{399C3A1B-90A6-4B89-A3C8-AB149A6EABD0}" destId="{9FD0167B-99D0-434E-858B-BEFA8D5F55D5}" srcOrd="0" destOrd="0" presId="urn:microsoft.com/office/officeart/2005/8/layout/architecture"/>
    <dgm:cxn modelId="{1C59ECED-684C-4897-9A24-0ABAE8E5269C}" type="presParOf" srcId="{399C3A1B-90A6-4B89-A3C8-AB149A6EABD0}" destId="{F5442148-1872-4303-956D-5E246FBE80DF}" srcOrd="1" destOrd="0" presId="urn:microsoft.com/office/officeart/2005/8/layout/architecture"/>
    <dgm:cxn modelId="{A6A94342-F888-41B2-BE56-D1D37B051651}" type="presParOf" srcId="{399C3A1B-90A6-4B89-A3C8-AB149A6EABD0}" destId="{EA4968CC-7608-4C3C-A4FD-18B5286ECE9D}" srcOrd="2" destOrd="0" presId="urn:microsoft.com/office/officeart/2005/8/layout/architecture"/>
    <dgm:cxn modelId="{D9C5A110-6318-40F0-9C73-F0AF107F2A1D}" type="presParOf" srcId="{EA4968CC-7608-4C3C-A4FD-18B5286ECE9D}" destId="{AFF9682A-DFC0-4299-9508-DA730EF2B705}" srcOrd="0" destOrd="0" presId="urn:microsoft.com/office/officeart/2005/8/layout/architecture"/>
    <dgm:cxn modelId="{273E0562-86D4-4D6C-84B3-6848D6745CFA}" type="presParOf" srcId="{AFF9682A-DFC0-4299-9508-DA730EF2B705}" destId="{F7A3B883-FBD5-49E4-9BEF-6FF644CB45F4}" srcOrd="0" destOrd="0" presId="urn:microsoft.com/office/officeart/2005/8/layout/architecture"/>
    <dgm:cxn modelId="{862AF2DD-4125-4571-AE56-99B2E85E57EA}" type="presParOf" srcId="{AFF9682A-DFC0-4299-9508-DA730EF2B705}" destId="{806096BB-8A90-4CF9-A70F-6C7F1DF2A7E6}" srcOrd="1" destOrd="0" presId="urn:microsoft.com/office/officeart/2005/8/layout/architecture"/>
    <dgm:cxn modelId="{D66F6BD1-9018-4A30-9D66-73C3772EC589}" type="presParOf" srcId="{AFF9682A-DFC0-4299-9508-DA730EF2B705}" destId="{0E55DFA3-3322-48FD-933C-AF3A4E77281A}" srcOrd="2" destOrd="0" presId="urn:microsoft.com/office/officeart/2005/8/layout/architecture"/>
    <dgm:cxn modelId="{8E7AA521-A22F-496E-8B91-D53058CDF30E}" type="presParOf" srcId="{0E55DFA3-3322-48FD-933C-AF3A4E77281A}" destId="{686549A7-B578-4870-8347-6B0EDE475B0A}" srcOrd="0" destOrd="0" presId="urn:microsoft.com/office/officeart/2005/8/layout/architecture"/>
    <dgm:cxn modelId="{E911B682-BA54-477F-AF38-97EF6245F028}" type="presParOf" srcId="{686549A7-B578-4870-8347-6B0EDE475B0A}" destId="{9806C4C1-E79A-448E-88C6-30414A7BD6F4}" srcOrd="0" destOrd="0" presId="urn:microsoft.com/office/officeart/2005/8/layout/architecture"/>
    <dgm:cxn modelId="{47C5C246-0B02-414F-AD80-CD188C13998B}" type="presParOf" srcId="{686549A7-B578-4870-8347-6B0EDE475B0A}" destId="{EC32E6BB-2DA8-4DCB-8A5A-26CAA0D93519}" srcOrd="1" destOrd="0" presId="urn:microsoft.com/office/officeart/2005/8/layout/architecture"/>
    <dgm:cxn modelId="{25AF85DA-439B-470C-A2B4-3F717051835B}" type="presParOf" srcId="{0E55DFA3-3322-48FD-933C-AF3A4E77281A}" destId="{6FA0AD29-5A95-419C-B0CF-2577F956DB86}" srcOrd="1" destOrd="0" presId="urn:microsoft.com/office/officeart/2005/8/layout/architecture"/>
    <dgm:cxn modelId="{8F280DE5-08B6-41A6-BE51-2030224B5981}" type="presParOf" srcId="{0E55DFA3-3322-48FD-933C-AF3A4E77281A}" destId="{57B0A85B-2951-4FE4-8D90-513AE9C48145}" srcOrd="2" destOrd="0" presId="urn:microsoft.com/office/officeart/2005/8/layout/architecture"/>
    <dgm:cxn modelId="{33B1EE7B-0CD6-4FD1-9697-E57726D291D6}" type="presParOf" srcId="{57B0A85B-2951-4FE4-8D90-513AE9C48145}" destId="{EEE505E8-AC60-459D-B843-7CC40A224FF4}" srcOrd="0" destOrd="0" presId="urn:microsoft.com/office/officeart/2005/8/layout/architecture"/>
    <dgm:cxn modelId="{66CF6C39-D27B-41BE-AEA3-AED0FD6AB2C4}" type="presParOf" srcId="{57B0A85B-2951-4FE4-8D90-513AE9C48145}" destId="{22DB46E0-1C4A-4870-8EA0-F72CC403BF17}" srcOrd="1" destOrd="0" presId="urn:microsoft.com/office/officeart/2005/8/layout/architecture"/>
    <dgm:cxn modelId="{7A079EDF-4A6D-4027-BE75-E53247D70F65}" type="presParOf" srcId="{EA4968CC-7608-4C3C-A4FD-18B5286ECE9D}" destId="{B6F9ECFF-71CF-4CA2-AF11-CDCCC02F83C6}" srcOrd="1" destOrd="0" presId="urn:microsoft.com/office/officeart/2005/8/layout/architecture"/>
    <dgm:cxn modelId="{0F75BD56-3FD9-44A7-9DC4-4360D22BEF34}" type="presParOf" srcId="{EA4968CC-7608-4C3C-A4FD-18B5286ECE9D}" destId="{A2AE963B-A33D-47B8-BA07-028FA324F4AC}" srcOrd="2" destOrd="0" presId="urn:microsoft.com/office/officeart/2005/8/layout/architecture"/>
    <dgm:cxn modelId="{A5713E7F-E7BB-4509-8F1E-8F0B7B6614E6}" type="presParOf" srcId="{A2AE963B-A33D-47B8-BA07-028FA324F4AC}" destId="{BE47146B-96EB-42E7-9C36-39A15DB5A6FF}" srcOrd="0" destOrd="0" presId="urn:microsoft.com/office/officeart/2005/8/layout/architecture"/>
    <dgm:cxn modelId="{B20C9C5B-E493-4A90-8E8F-28AF98FF1204}" type="presParOf" srcId="{A2AE963B-A33D-47B8-BA07-028FA324F4AC}" destId="{2C9EB588-9A3F-4AB6-BA7C-FC5863861289}" srcOrd="1" destOrd="0" presId="urn:microsoft.com/office/officeart/2005/8/layout/architecture"/>
    <dgm:cxn modelId="{D2A0B6D6-7685-4F0D-9750-5D4F5DE2420B}" type="presParOf" srcId="{EA4968CC-7608-4C3C-A4FD-18B5286ECE9D}" destId="{4F6C0703-A86D-4570-97DD-EBBB53B8CE18}" srcOrd="3" destOrd="0" presId="urn:microsoft.com/office/officeart/2005/8/layout/architecture"/>
    <dgm:cxn modelId="{CDDA81F7-AF77-4D58-9754-4F474DCA7109}" type="presParOf" srcId="{EA4968CC-7608-4C3C-A4FD-18B5286ECE9D}" destId="{0FBFFF67-0CC6-4027-AA22-F27BF3D31A22}" srcOrd="4" destOrd="0" presId="urn:microsoft.com/office/officeart/2005/8/layout/architecture"/>
    <dgm:cxn modelId="{DFBBFEC7-9C9F-4D11-9F5D-33A3A8AED441}" type="presParOf" srcId="{0FBFFF67-0CC6-4027-AA22-F27BF3D31A22}" destId="{64BE6485-9A7E-4D30-918D-75F85B8D7F2D}" srcOrd="0" destOrd="0" presId="urn:microsoft.com/office/officeart/2005/8/layout/architecture"/>
    <dgm:cxn modelId="{1A84B3FE-EF26-4E5D-B3DE-378E5A86B30F}" type="presParOf" srcId="{0FBFFF67-0CC6-4027-AA22-F27BF3D31A22}" destId="{E83EEF0F-FF75-4472-9E11-A44D63795B6D}" srcOrd="1" destOrd="0" presId="urn:microsoft.com/office/officeart/2005/8/layout/architecture"/>
    <dgm:cxn modelId="{F5827CF1-0959-4F36-9A36-1ACAAC0E4DEA}" type="presParOf" srcId="{0FBFFF67-0CC6-4027-AA22-F27BF3D31A22}" destId="{328F56AE-E882-4F85-9342-98FFDE3FA776}" srcOrd="2" destOrd="0" presId="urn:microsoft.com/office/officeart/2005/8/layout/architecture"/>
    <dgm:cxn modelId="{5AACE295-AD54-410E-83C8-FFDE17B29800}" type="presParOf" srcId="{328F56AE-E882-4F85-9342-98FFDE3FA776}" destId="{A60B00F1-7A6C-4D07-B4F1-A88EA9D6557C}" srcOrd="0" destOrd="0" presId="urn:microsoft.com/office/officeart/2005/8/layout/architecture"/>
    <dgm:cxn modelId="{AAFD4931-7597-45EF-AFA8-C44F54453EB6}" type="presParOf" srcId="{A60B00F1-7A6C-4D07-B4F1-A88EA9D6557C}" destId="{BB3369FA-9327-4AEB-A911-B1FDD9B93963}" srcOrd="0" destOrd="0" presId="urn:microsoft.com/office/officeart/2005/8/layout/architecture"/>
    <dgm:cxn modelId="{D838C5A4-00E4-42B2-A405-466B10AD9351}" type="presParOf" srcId="{A60B00F1-7A6C-4D07-B4F1-A88EA9D6557C}" destId="{5FE7F16E-CFE2-4855-96A7-16D98D30ECE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CDBEE5-940E-4CED-B2EE-D2C846BE68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A1F48-8DFD-441F-9655-6D8ED76E3B11}">
      <dgm:prSet phldrT="[Text]" custT="1"/>
      <dgm:spPr>
        <a:solidFill>
          <a:srgbClr val="E6847A"/>
        </a:solidFill>
      </dgm:spPr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464DD4CE-1964-4614-8C84-2724C4F65E44}" type="parTrans" cxnId="{241DBA2B-247E-40B0-9CB6-F507B7830789}">
      <dgm:prSet/>
      <dgm:spPr/>
      <dgm:t>
        <a:bodyPr/>
        <a:lstStyle/>
        <a:p>
          <a:endParaRPr lang="en-US"/>
        </a:p>
      </dgm:t>
    </dgm:pt>
    <dgm:pt modelId="{C712D990-AE1C-4782-8D9D-D8CBF226C67A}" type="sibTrans" cxnId="{241DBA2B-247E-40B0-9CB6-F507B7830789}">
      <dgm:prSet/>
      <dgm:spPr/>
      <dgm:t>
        <a:bodyPr/>
        <a:lstStyle/>
        <a:p>
          <a:endParaRPr lang="en-US"/>
        </a:p>
      </dgm:t>
    </dgm:pt>
    <dgm:pt modelId="{D581609F-071C-4C46-B4A0-A46C81842080}">
      <dgm:prSet phldrT="[Text]"/>
      <dgm:spPr>
        <a:solidFill>
          <a:srgbClr val="E6847A"/>
        </a:solidFill>
      </dgm:spPr>
      <dgm:t>
        <a:bodyPr/>
        <a:lstStyle/>
        <a:p>
          <a:r>
            <a:rPr lang="en-US" dirty="0" smtClean="0"/>
            <a:t>Indirect cost limitations</a:t>
          </a:r>
          <a:endParaRPr lang="en-US" dirty="0"/>
        </a:p>
      </dgm:t>
    </dgm:pt>
    <dgm:pt modelId="{3A21E68A-8C64-4EF1-A6F7-26FCCFEE30B1}" type="parTrans" cxnId="{956B9DC8-E446-4F4A-AC77-466E262A8725}">
      <dgm:prSet/>
      <dgm:spPr/>
      <dgm:t>
        <a:bodyPr/>
        <a:lstStyle/>
        <a:p>
          <a:endParaRPr lang="en-US"/>
        </a:p>
      </dgm:t>
    </dgm:pt>
    <dgm:pt modelId="{54190523-6D29-4E53-B202-7D8158163636}" type="sibTrans" cxnId="{956B9DC8-E446-4F4A-AC77-466E262A8725}">
      <dgm:prSet/>
      <dgm:spPr/>
      <dgm:t>
        <a:bodyPr/>
        <a:lstStyle/>
        <a:p>
          <a:endParaRPr lang="en-US"/>
        </a:p>
      </dgm:t>
    </dgm:pt>
    <dgm:pt modelId="{E026C87D-66C8-4180-A369-81A1A5F65ACB}">
      <dgm:prSet phldrT="[Text]"/>
      <dgm:spPr>
        <a:solidFill>
          <a:srgbClr val="DFA595"/>
        </a:solidFill>
      </dgm:spPr>
      <dgm:t>
        <a:bodyPr/>
        <a:lstStyle/>
        <a:p>
          <a:r>
            <a:rPr lang="en-US" dirty="0" smtClean="0"/>
            <a:t>Indirect Cost Rates</a:t>
          </a:r>
          <a:endParaRPr lang="en-US" dirty="0"/>
        </a:p>
      </dgm:t>
    </dgm:pt>
    <dgm:pt modelId="{BAC03208-E7AA-4286-82F6-BAB895507364}" type="parTrans" cxnId="{113314BB-4EA7-4A52-B1ED-86FD6873BE0B}">
      <dgm:prSet/>
      <dgm:spPr/>
      <dgm:t>
        <a:bodyPr/>
        <a:lstStyle/>
        <a:p>
          <a:endParaRPr lang="en-US"/>
        </a:p>
      </dgm:t>
    </dgm:pt>
    <dgm:pt modelId="{10896D79-8949-4CEF-9F0D-7A20DF3B67E7}" type="sibTrans" cxnId="{113314BB-4EA7-4A52-B1ED-86FD6873BE0B}">
      <dgm:prSet/>
      <dgm:spPr/>
      <dgm:t>
        <a:bodyPr/>
        <a:lstStyle/>
        <a:p>
          <a:endParaRPr lang="en-US"/>
        </a:p>
      </dgm:t>
    </dgm:pt>
    <dgm:pt modelId="{CA130366-2416-4870-AEF1-7E5EE20F89A4}" type="pres">
      <dgm:prSet presAssocID="{54CDBEE5-940E-4CED-B2EE-D2C846BE6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67C45-6171-40C3-83DA-EB9A411B5912}" type="pres">
      <dgm:prSet presAssocID="{C4CA1F48-8DFD-441F-9655-6D8ED76E3B11}" presName="parentLin" presStyleCnt="0"/>
      <dgm:spPr/>
    </dgm:pt>
    <dgm:pt modelId="{CBE0D11A-13D0-47CE-A162-AF76D33C8347}" type="pres">
      <dgm:prSet presAssocID="{C4CA1F48-8DFD-441F-9655-6D8ED76E3B1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1232D1-3A8E-4C79-812C-BE19F44BADE2}" type="pres">
      <dgm:prSet presAssocID="{C4CA1F48-8DFD-441F-9655-6D8ED76E3B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E983-9738-474E-B6AF-180E2C02A59C}" type="pres">
      <dgm:prSet presAssocID="{C4CA1F48-8DFD-441F-9655-6D8ED76E3B11}" presName="negativeSpace" presStyleCnt="0"/>
      <dgm:spPr/>
    </dgm:pt>
    <dgm:pt modelId="{CD6BE3F3-4B3A-4664-849C-F04B060A19AF}" type="pres">
      <dgm:prSet presAssocID="{C4CA1F48-8DFD-441F-9655-6D8ED76E3B11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  <dgm:pt modelId="{AF95B0F9-A700-410B-A72A-08A53A7B2C98}" type="pres">
      <dgm:prSet presAssocID="{C712D990-AE1C-4782-8D9D-D8CBF226C67A}" presName="spaceBetweenRectangles" presStyleCnt="0"/>
      <dgm:spPr/>
    </dgm:pt>
    <dgm:pt modelId="{E7678A51-DC77-4698-ABF5-2E22C90E8F3E}" type="pres">
      <dgm:prSet presAssocID="{D581609F-071C-4C46-B4A0-A46C81842080}" presName="parentLin" presStyleCnt="0"/>
      <dgm:spPr/>
    </dgm:pt>
    <dgm:pt modelId="{27F10F02-A45F-4CAB-90FE-12C2144F49BD}" type="pres">
      <dgm:prSet presAssocID="{D581609F-071C-4C46-B4A0-A46C818420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020288-4941-4634-BF50-8CC3CD11F822}" type="pres">
      <dgm:prSet presAssocID="{D581609F-071C-4C46-B4A0-A46C818420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2B9B-A968-41CD-B9D1-25D21AD6A166}" type="pres">
      <dgm:prSet presAssocID="{D581609F-071C-4C46-B4A0-A46C81842080}" presName="negativeSpace" presStyleCnt="0"/>
      <dgm:spPr/>
    </dgm:pt>
    <dgm:pt modelId="{1BFA3130-1018-49F3-9935-19A65B5995A8}" type="pres">
      <dgm:prSet presAssocID="{D581609F-071C-4C46-B4A0-A46C81842080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  <dgm:pt modelId="{AF8AB5B3-3399-495A-B018-FB4460399897}" type="pres">
      <dgm:prSet presAssocID="{54190523-6D29-4E53-B202-7D8158163636}" presName="spaceBetweenRectangles" presStyleCnt="0"/>
      <dgm:spPr/>
    </dgm:pt>
    <dgm:pt modelId="{CB814640-315A-44BE-8EE9-CA203032C176}" type="pres">
      <dgm:prSet presAssocID="{E026C87D-66C8-4180-A369-81A1A5F65ACB}" presName="parentLin" presStyleCnt="0"/>
      <dgm:spPr/>
    </dgm:pt>
    <dgm:pt modelId="{F4E92911-BF7E-4A95-8F5B-3ED0163106EB}" type="pres">
      <dgm:prSet presAssocID="{E026C87D-66C8-4180-A369-81A1A5F65AC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4DC16EC-F76E-4AA0-9296-A8DAB038155C}" type="pres">
      <dgm:prSet presAssocID="{E026C87D-66C8-4180-A369-81A1A5F65A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06B3-E9CB-46FB-BEF4-892DC4F93FF7}" type="pres">
      <dgm:prSet presAssocID="{E026C87D-66C8-4180-A369-81A1A5F65ACB}" presName="negativeSpace" presStyleCnt="0"/>
      <dgm:spPr/>
    </dgm:pt>
    <dgm:pt modelId="{D0CB1A5C-12FE-4516-A4D1-8641E2BE2C64}" type="pres">
      <dgm:prSet presAssocID="{E026C87D-66C8-4180-A369-81A1A5F65ACB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</dgm:ptLst>
  <dgm:cxnLst>
    <dgm:cxn modelId="{113314BB-4EA7-4A52-B1ED-86FD6873BE0B}" srcId="{54CDBEE5-940E-4CED-B2EE-D2C846BE68BF}" destId="{E026C87D-66C8-4180-A369-81A1A5F65ACB}" srcOrd="2" destOrd="0" parTransId="{BAC03208-E7AA-4286-82F6-BAB895507364}" sibTransId="{10896D79-8949-4CEF-9F0D-7A20DF3B67E7}"/>
    <dgm:cxn modelId="{3FFE90A9-6D6B-4291-8583-39E6ECF80DB3}" type="presOf" srcId="{E026C87D-66C8-4180-A369-81A1A5F65ACB}" destId="{14DC16EC-F76E-4AA0-9296-A8DAB038155C}" srcOrd="1" destOrd="0" presId="urn:microsoft.com/office/officeart/2005/8/layout/list1"/>
    <dgm:cxn modelId="{49F727A1-27F6-4ABB-AF04-BB99EFB2ED7E}" type="presOf" srcId="{E026C87D-66C8-4180-A369-81A1A5F65ACB}" destId="{F4E92911-BF7E-4A95-8F5B-3ED0163106EB}" srcOrd="0" destOrd="0" presId="urn:microsoft.com/office/officeart/2005/8/layout/list1"/>
    <dgm:cxn modelId="{91C06761-2ED8-458E-B99F-046205E1D5B6}" type="presOf" srcId="{54CDBEE5-940E-4CED-B2EE-D2C846BE68BF}" destId="{CA130366-2416-4870-AEF1-7E5EE20F89A4}" srcOrd="0" destOrd="0" presId="urn:microsoft.com/office/officeart/2005/8/layout/list1"/>
    <dgm:cxn modelId="{241DBA2B-247E-40B0-9CB6-F507B7830789}" srcId="{54CDBEE5-940E-4CED-B2EE-D2C846BE68BF}" destId="{C4CA1F48-8DFD-441F-9655-6D8ED76E3B11}" srcOrd="0" destOrd="0" parTransId="{464DD4CE-1964-4614-8C84-2724C4F65E44}" sibTransId="{C712D990-AE1C-4782-8D9D-D8CBF226C67A}"/>
    <dgm:cxn modelId="{C8978C07-BB92-4310-954C-813E1BA74BAA}" type="presOf" srcId="{D581609F-071C-4C46-B4A0-A46C81842080}" destId="{0F020288-4941-4634-BF50-8CC3CD11F822}" srcOrd="1" destOrd="0" presId="urn:microsoft.com/office/officeart/2005/8/layout/list1"/>
    <dgm:cxn modelId="{D63A1178-AF69-4B0B-A36F-458F4941CEB1}" type="presOf" srcId="{C4CA1F48-8DFD-441F-9655-6D8ED76E3B11}" destId="{2C1232D1-3A8E-4C79-812C-BE19F44BADE2}" srcOrd="1" destOrd="0" presId="urn:microsoft.com/office/officeart/2005/8/layout/list1"/>
    <dgm:cxn modelId="{956B9DC8-E446-4F4A-AC77-466E262A8725}" srcId="{54CDBEE5-940E-4CED-B2EE-D2C846BE68BF}" destId="{D581609F-071C-4C46-B4A0-A46C81842080}" srcOrd="1" destOrd="0" parTransId="{3A21E68A-8C64-4EF1-A6F7-26FCCFEE30B1}" sibTransId="{54190523-6D29-4E53-B202-7D8158163636}"/>
    <dgm:cxn modelId="{4F2A1DA1-2C88-4EE4-8979-0E17DE1E7577}" type="presOf" srcId="{C4CA1F48-8DFD-441F-9655-6D8ED76E3B11}" destId="{CBE0D11A-13D0-47CE-A162-AF76D33C8347}" srcOrd="0" destOrd="0" presId="urn:microsoft.com/office/officeart/2005/8/layout/list1"/>
    <dgm:cxn modelId="{F723704E-E930-4B08-8813-A10985C9C25A}" type="presOf" srcId="{D581609F-071C-4C46-B4A0-A46C81842080}" destId="{27F10F02-A45F-4CAB-90FE-12C2144F49BD}" srcOrd="0" destOrd="0" presId="urn:microsoft.com/office/officeart/2005/8/layout/list1"/>
    <dgm:cxn modelId="{71A1739C-3A17-4A07-9A5D-23D12DB87AC4}" type="presParOf" srcId="{CA130366-2416-4870-AEF1-7E5EE20F89A4}" destId="{4D267C45-6171-40C3-83DA-EB9A411B5912}" srcOrd="0" destOrd="0" presId="urn:microsoft.com/office/officeart/2005/8/layout/list1"/>
    <dgm:cxn modelId="{C8790F1B-2CEB-43D7-9B7D-03A336115152}" type="presParOf" srcId="{4D267C45-6171-40C3-83DA-EB9A411B5912}" destId="{CBE0D11A-13D0-47CE-A162-AF76D33C8347}" srcOrd="0" destOrd="0" presId="urn:microsoft.com/office/officeart/2005/8/layout/list1"/>
    <dgm:cxn modelId="{3033C326-3478-48D0-B201-EF803C07C24B}" type="presParOf" srcId="{4D267C45-6171-40C3-83DA-EB9A411B5912}" destId="{2C1232D1-3A8E-4C79-812C-BE19F44BADE2}" srcOrd="1" destOrd="0" presId="urn:microsoft.com/office/officeart/2005/8/layout/list1"/>
    <dgm:cxn modelId="{F1A5D728-258E-45C0-92D6-DB2644D97E9C}" type="presParOf" srcId="{CA130366-2416-4870-AEF1-7E5EE20F89A4}" destId="{745BE983-9738-474E-B6AF-180E2C02A59C}" srcOrd="1" destOrd="0" presId="urn:microsoft.com/office/officeart/2005/8/layout/list1"/>
    <dgm:cxn modelId="{9FF4CEFD-C586-4B7F-9C95-5FD244FEAB02}" type="presParOf" srcId="{CA130366-2416-4870-AEF1-7E5EE20F89A4}" destId="{CD6BE3F3-4B3A-4664-849C-F04B060A19AF}" srcOrd="2" destOrd="0" presId="urn:microsoft.com/office/officeart/2005/8/layout/list1"/>
    <dgm:cxn modelId="{6A66C9D8-9F53-416A-9CBC-74C0D24F167E}" type="presParOf" srcId="{CA130366-2416-4870-AEF1-7E5EE20F89A4}" destId="{AF95B0F9-A700-410B-A72A-08A53A7B2C98}" srcOrd="3" destOrd="0" presId="urn:microsoft.com/office/officeart/2005/8/layout/list1"/>
    <dgm:cxn modelId="{D5740B25-73E3-4CA8-AC5D-B537975586A9}" type="presParOf" srcId="{CA130366-2416-4870-AEF1-7E5EE20F89A4}" destId="{E7678A51-DC77-4698-ABF5-2E22C90E8F3E}" srcOrd="4" destOrd="0" presId="urn:microsoft.com/office/officeart/2005/8/layout/list1"/>
    <dgm:cxn modelId="{6017E44E-CF26-48E1-A869-E8D8D29B78CE}" type="presParOf" srcId="{E7678A51-DC77-4698-ABF5-2E22C90E8F3E}" destId="{27F10F02-A45F-4CAB-90FE-12C2144F49BD}" srcOrd="0" destOrd="0" presId="urn:microsoft.com/office/officeart/2005/8/layout/list1"/>
    <dgm:cxn modelId="{CA05C763-82D0-4E18-9B16-26B9A04C90EC}" type="presParOf" srcId="{E7678A51-DC77-4698-ABF5-2E22C90E8F3E}" destId="{0F020288-4941-4634-BF50-8CC3CD11F822}" srcOrd="1" destOrd="0" presId="urn:microsoft.com/office/officeart/2005/8/layout/list1"/>
    <dgm:cxn modelId="{2EA4E8A4-4CB7-47D8-859B-D57DBA81FE46}" type="presParOf" srcId="{CA130366-2416-4870-AEF1-7E5EE20F89A4}" destId="{875A2B9B-A968-41CD-B9D1-25D21AD6A166}" srcOrd="5" destOrd="0" presId="urn:microsoft.com/office/officeart/2005/8/layout/list1"/>
    <dgm:cxn modelId="{F39AD409-36F0-4BD7-9E23-EA5AE20FCFB8}" type="presParOf" srcId="{CA130366-2416-4870-AEF1-7E5EE20F89A4}" destId="{1BFA3130-1018-49F3-9935-19A65B5995A8}" srcOrd="6" destOrd="0" presId="urn:microsoft.com/office/officeart/2005/8/layout/list1"/>
    <dgm:cxn modelId="{FCB28E89-4C34-4EBB-A10C-8157995C0728}" type="presParOf" srcId="{CA130366-2416-4870-AEF1-7E5EE20F89A4}" destId="{AF8AB5B3-3399-495A-B018-FB4460399897}" srcOrd="7" destOrd="0" presId="urn:microsoft.com/office/officeart/2005/8/layout/list1"/>
    <dgm:cxn modelId="{C96AA4A7-C31C-4A5E-ABDB-E3C5737D7F66}" type="presParOf" srcId="{CA130366-2416-4870-AEF1-7E5EE20F89A4}" destId="{CB814640-315A-44BE-8EE9-CA203032C176}" srcOrd="8" destOrd="0" presId="urn:microsoft.com/office/officeart/2005/8/layout/list1"/>
    <dgm:cxn modelId="{B2B2016C-7935-4EE5-8D5B-FE9F6925B921}" type="presParOf" srcId="{CB814640-315A-44BE-8EE9-CA203032C176}" destId="{F4E92911-BF7E-4A95-8F5B-3ED0163106EB}" srcOrd="0" destOrd="0" presId="urn:microsoft.com/office/officeart/2005/8/layout/list1"/>
    <dgm:cxn modelId="{CA630599-8A03-4149-A24D-81560752FEDA}" type="presParOf" srcId="{CB814640-315A-44BE-8EE9-CA203032C176}" destId="{14DC16EC-F76E-4AA0-9296-A8DAB038155C}" srcOrd="1" destOrd="0" presId="urn:microsoft.com/office/officeart/2005/8/layout/list1"/>
    <dgm:cxn modelId="{914C1B84-35F9-46B6-AAA4-39CB8C8FAC31}" type="presParOf" srcId="{CA130366-2416-4870-AEF1-7E5EE20F89A4}" destId="{D8FD06B3-E9CB-46FB-BEF4-892DC4F93FF7}" srcOrd="9" destOrd="0" presId="urn:microsoft.com/office/officeart/2005/8/layout/list1"/>
    <dgm:cxn modelId="{D66E7308-8124-4AB4-9451-6ED0E330063C}" type="presParOf" srcId="{CA130366-2416-4870-AEF1-7E5EE20F89A4}" destId="{D0CB1A5C-12FE-4516-A4D1-8641E2BE2C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D605E6-B1E3-4E9D-BCA9-72F675D2D09C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DE1E062-9C56-4859-AF81-0618609A3BD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Uniforms/Safety Equipment/T-shirts/Clothes</a:t>
          </a:r>
          <a:endParaRPr lang="en-US" dirty="0"/>
        </a:p>
      </dgm:t>
    </dgm:pt>
    <dgm:pt modelId="{CBEA0F8A-C44E-4D29-BA8B-BB6503ADAF6C}" type="parTrans" cxnId="{7C7C5560-F5F0-4D42-AB03-7B3DE6322483}">
      <dgm:prSet/>
      <dgm:spPr/>
      <dgm:t>
        <a:bodyPr/>
        <a:lstStyle/>
        <a:p>
          <a:endParaRPr lang="en-US"/>
        </a:p>
      </dgm:t>
    </dgm:pt>
    <dgm:pt modelId="{233BE2DC-C3E4-41AF-87F6-F0ACA36BD295}" type="sibTrans" cxnId="{7C7C5560-F5F0-4D42-AB03-7B3DE6322483}">
      <dgm:prSet/>
      <dgm:spPr/>
      <dgm:t>
        <a:bodyPr/>
        <a:lstStyle/>
        <a:p>
          <a:endParaRPr lang="en-US"/>
        </a:p>
      </dgm:t>
    </dgm:pt>
    <dgm:pt modelId="{6923D21D-AB8A-4AE9-A8BE-B2FF446E30C3}">
      <dgm:prSet phldrT="[Text]"/>
      <dgm:spPr/>
      <dgm:t>
        <a:bodyPr/>
        <a:lstStyle/>
        <a:p>
          <a:r>
            <a:rPr lang="en-US" dirty="0" smtClean="0"/>
            <a:t>Entertainment</a:t>
          </a:r>
          <a:endParaRPr lang="en-US" dirty="0"/>
        </a:p>
      </dgm:t>
    </dgm:pt>
    <dgm:pt modelId="{C905FE00-D128-4D7C-9053-53ACE41CDBD7}" type="parTrans" cxnId="{FD89FC72-494D-4D19-8512-2438A30A7672}">
      <dgm:prSet/>
      <dgm:spPr/>
      <dgm:t>
        <a:bodyPr/>
        <a:lstStyle/>
        <a:p>
          <a:endParaRPr lang="en-US"/>
        </a:p>
      </dgm:t>
    </dgm:pt>
    <dgm:pt modelId="{A3B19C3E-304F-4A26-A212-5FE7A07BB3B2}" type="sibTrans" cxnId="{FD89FC72-494D-4D19-8512-2438A30A7672}">
      <dgm:prSet/>
      <dgm:spPr/>
      <dgm:t>
        <a:bodyPr/>
        <a:lstStyle/>
        <a:p>
          <a:endParaRPr lang="en-US"/>
        </a:p>
      </dgm:t>
    </dgm:pt>
    <dgm:pt modelId="{32D17C20-9960-4ADE-8394-1A07DDEBF7B6}">
      <dgm:prSet phldrT="[Text]"/>
      <dgm:spPr/>
      <dgm:t>
        <a:bodyPr/>
        <a:lstStyle/>
        <a:p>
          <a:r>
            <a:rPr lang="en-US" dirty="0" smtClean="0"/>
            <a:t>Construction/ Renovation</a:t>
          </a:r>
          <a:endParaRPr lang="en-US" dirty="0"/>
        </a:p>
      </dgm:t>
    </dgm:pt>
    <dgm:pt modelId="{E1FD6CFA-DCE3-4A9A-A7CB-759C9CD24D3A}" type="parTrans" cxnId="{193F9F54-5BF5-49F6-87EB-3A1833BCA097}">
      <dgm:prSet/>
      <dgm:spPr/>
      <dgm:t>
        <a:bodyPr/>
        <a:lstStyle/>
        <a:p>
          <a:endParaRPr lang="en-US"/>
        </a:p>
      </dgm:t>
    </dgm:pt>
    <dgm:pt modelId="{A5D48B34-471E-4DBE-84D0-F6794CFD09EC}" type="sibTrans" cxnId="{193F9F54-5BF5-49F6-87EB-3A1833BCA097}">
      <dgm:prSet/>
      <dgm:spPr/>
      <dgm:t>
        <a:bodyPr/>
        <a:lstStyle/>
        <a:p>
          <a:endParaRPr lang="en-US"/>
        </a:p>
      </dgm:t>
    </dgm:pt>
    <dgm:pt modelId="{F80B2B02-1039-4CB0-A9F8-A844E2DBB934}">
      <dgm:prSet phldrT="[Text]"/>
      <dgm:spPr/>
      <dgm:t>
        <a:bodyPr/>
        <a:lstStyle/>
        <a:p>
          <a:r>
            <a:rPr lang="en-US" dirty="0" smtClean="0"/>
            <a:t>Social Security and other benefits</a:t>
          </a:r>
          <a:endParaRPr lang="en-US" dirty="0"/>
        </a:p>
      </dgm:t>
    </dgm:pt>
    <dgm:pt modelId="{42484BA5-C62D-42F4-9A75-A13B0C7E24E3}" type="parTrans" cxnId="{2B835B0A-1B7B-4EE9-8535-97E377C4FA33}">
      <dgm:prSet/>
      <dgm:spPr/>
      <dgm:t>
        <a:bodyPr/>
        <a:lstStyle/>
        <a:p>
          <a:endParaRPr lang="en-US"/>
        </a:p>
      </dgm:t>
    </dgm:pt>
    <dgm:pt modelId="{F460E232-4639-42EC-86D1-BB0D84469D12}" type="sibTrans" cxnId="{2B835B0A-1B7B-4EE9-8535-97E377C4FA33}">
      <dgm:prSet/>
      <dgm:spPr/>
      <dgm:t>
        <a:bodyPr/>
        <a:lstStyle/>
        <a:p>
          <a:endParaRPr lang="en-US"/>
        </a:p>
      </dgm:t>
    </dgm:pt>
    <dgm:pt modelId="{606F183D-1950-4CE9-852B-10DD8839CA2C}">
      <dgm:prSet phldrT="[Text]"/>
      <dgm:spPr/>
      <dgm:t>
        <a:bodyPr/>
        <a:lstStyle/>
        <a:p>
          <a:r>
            <a:rPr lang="en-US" dirty="0" smtClean="0"/>
            <a:t>Employer Contributions to Retirement </a:t>
          </a:r>
          <a:endParaRPr lang="en-US" dirty="0"/>
        </a:p>
      </dgm:t>
    </dgm:pt>
    <dgm:pt modelId="{54ECEC7C-2E7A-460A-B7E0-9C1D5290EFF0}" type="parTrans" cxnId="{CACD3F6D-CD15-4F31-94EA-6C655E0E4F92}">
      <dgm:prSet/>
      <dgm:spPr/>
      <dgm:t>
        <a:bodyPr/>
        <a:lstStyle/>
        <a:p>
          <a:endParaRPr lang="en-US"/>
        </a:p>
      </dgm:t>
    </dgm:pt>
    <dgm:pt modelId="{545C46DA-5EBE-4F88-8FFB-94ED9DB54F8F}" type="sibTrans" cxnId="{CACD3F6D-CD15-4F31-94EA-6C655E0E4F92}">
      <dgm:prSet/>
      <dgm:spPr/>
      <dgm:t>
        <a:bodyPr/>
        <a:lstStyle/>
        <a:p>
          <a:endParaRPr lang="en-US"/>
        </a:p>
      </dgm:t>
    </dgm:pt>
    <dgm:pt modelId="{FEB1B927-7274-4CAC-93FB-CB17E7C1E7CC}">
      <dgm:prSet phldrT="[Text]"/>
      <dgm:spPr/>
      <dgm:t>
        <a:bodyPr/>
        <a:lstStyle/>
        <a:p>
          <a:r>
            <a:rPr lang="en-US" dirty="0" smtClean="0"/>
            <a:t>Travel/ Foreign Travel</a:t>
          </a:r>
          <a:endParaRPr lang="en-US" dirty="0"/>
        </a:p>
      </dgm:t>
    </dgm:pt>
    <dgm:pt modelId="{C56A4203-B481-48A8-82D4-0A630729D647}" type="parTrans" cxnId="{CD5FAE32-6ABD-4A52-B31B-345FEE7C4FA0}">
      <dgm:prSet/>
      <dgm:spPr/>
      <dgm:t>
        <a:bodyPr/>
        <a:lstStyle/>
        <a:p>
          <a:endParaRPr lang="en-US"/>
        </a:p>
      </dgm:t>
    </dgm:pt>
    <dgm:pt modelId="{E617A660-D1DB-49D8-8FE1-E4B143DD2A8C}" type="sibTrans" cxnId="{CD5FAE32-6ABD-4A52-B31B-345FEE7C4FA0}">
      <dgm:prSet/>
      <dgm:spPr/>
      <dgm:t>
        <a:bodyPr/>
        <a:lstStyle/>
        <a:p>
          <a:endParaRPr lang="en-US"/>
        </a:p>
      </dgm:t>
    </dgm:pt>
    <dgm:pt modelId="{EE5D90AD-D4A2-40AB-A92C-10C45D916953}">
      <dgm:prSet phldrT="[Text]"/>
      <dgm:spPr/>
      <dgm:t>
        <a:bodyPr/>
        <a:lstStyle/>
        <a:p>
          <a:r>
            <a:rPr lang="en-US" dirty="0" smtClean="0"/>
            <a:t>Meals/Food</a:t>
          </a:r>
          <a:endParaRPr lang="en-US" dirty="0"/>
        </a:p>
      </dgm:t>
    </dgm:pt>
    <dgm:pt modelId="{3DFC86C7-8195-44B3-BD4A-C76ADA601926}" type="parTrans" cxnId="{9CBE0E43-A560-4BF2-8BE0-9257FAD2D473}">
      <dgm:prSet/>
      <dgm:spPr/>
      <dgm:t>
        <a:bodyPr/>
        <a:lstStyle/>
        <a:p>
          <a:endParaRPr lang="en-US"/>
        </a:p>
      </dgm:t>
    </dgm:pt>
    <dgm:pt modelId="{D4C4ACB8-CF09-4BDB-A4BF-195313ECFAF2}" type="sibTrans" cxnId="{9CBE0E43-A560-4BF2-8BE0-9257FAD2D473}">
      <dgm:prSet/>
      <dgm:spPr/>
      <dgm:t>
        <a:bodyPr/>
        <a:lstStyle/>
        <a:p>
          <a:endParaRPr lang="en-US"/>
        </a:p>
      </dgm:t>
    </dgm:pt>
    <dgm:pt modelId="{BC1E0D5F-CC81-4B13-AB41-C6FAFF1985C3}">
      <dgm:prSet phldrT="[Text]"/>
      <dgm:spPr/>
      <dgm:t>
        <a:bodyPr/>
        <a:lstStyle/>
        <a:p>
          <a:r>
            <a:rPr lang="en-US" dirty="0" smtClean="0"/>
            <a:t>Memberships</a:t>
          </a:r>
          <a:endParaRPr lang="en-US" dirty="0"/>
        </a:p>
      </dgm:t>
    </dgm:pt>
    <dgm:pt modelId="{8771CE75-4402-4AE2-AF32-6F247D35485D}" type="parTrans" cxnId="{85691D19-6644-4C22-8659-587D9B1D1342}">
      <dgm:prSet/>
      <dgm:spPr/>
      <dgm:t>
        <a:bodyPr/>
        <a:lstStyle/>
        <a:p>
          <a:endParaRPr lang="en-US"/>
        </a:p>
      </dgm:t>
    </dgm:pt>
    <dgm:pt modelId="{43B2A903-9776-478B-8E30-0EE318B92AC6}" type="sibTrans" cxnId="{85691D19-6644-4C22-8659-587D9B1D1342}">
      <dgm:prSet/>
      <dgm:spPr/>
      <dgm:t>
        <a:bodyPr/>
        <a:lstStyle/>
        <a:p>
          <a:endParaRPr lang="en-US"/>
        </a:p>
      </dgm:t>
    </dgm:pt>
    <dgm:pt modelId="{A921F033-03F2-4EB7-8939-81045F25A89D}">
      <dgm:prSet phldrT="[Text]"/>
      <dgm:spPr/>
      <dgm:t>
        <a:bodyPr/>
        <a:lstStyle/>
        <a:p>
          <a:r>
            <a:rPr lang="en-US" dirty="0" smtClean="0"/>
            <a:t>Promotional items</a:t>
          </a:r>
          <a:endParaRPr lang="en-US" dirty="0"/>
        </a:p>
      </dgm:t>
    </dgm:pt>
    <dgm:pt modelId="{5DCBC256-2149-4A4D-AE75-DF9E4763FA18}" type="parTrans" cxnId="{36DD82E5-E2EC-479F-920D-02006B896B34}">
      <dgm:prSet/>
      <dgm:spPr/>
      <dgm:t>
        <a:bodyPr/>
        <a:lstStyle/>
        <a:p>
          <a:endParaRPr lang="en-US"/>
        </a:p>
      </dgm:t>
    </dgm:pt>
    <dgm:pt modelId="{99AA959A-BF7D-49FB-AE17-E631D7B33390}" type="sibTrans" cxnId="{36DD82E5-E2EC-479F-920D-02006B896B34}">
      <dgm:prSet/>
      <dgm:spPr/>
      <dgm:t>
        <a:bodyPr/>
        <a:lstStyle/>
        <a:p>
          <a:endParaRPr lang="en-US"/>
        </a:p>
      </dgm:t>
    </dgm:pt>
    <dgm:pt modelId="{6CA08947-DEF0-4923-8536-40A9F909A5DA}">
      <dgm:prSet/>
      <dgm:spPr/>
      <dgm:t>
        <a:bodyPr/>
        <a:lstStyle/>
        <a:p>
          <a:r>
            <a:rPr lang="en-US" dirty="0" smtClean="0"/>
            <a:t>Equipment</a:t>
          </a:r>
        </a:p>
      </dgm:t>
    </dgm:pt>
    <dgm:pt modelId="{B4541089-0329-409A-BEA3-EC31A5811A65}" type="parTrans" cxnId="{2BC662C1-2F28-488A-9BEC-22B17CE38889}">
      <dgm:prSet/>
      <dgm:spPr/>
      <dgm:t>
        <a:bodyPr/>
        <a:lstStyle/>
        <a:p>
          <a:endParaRPr lang="en-US"/>
        </a:p>
      </dgm:t>
    </dgm:pt>
    <dgm:pt modelId="{FFDCED7F-9E17-448F-87AA-4C8425472018}" type="sibTrans" cxnId="{2BC662C1-2F28-488A-9BEC-22B17CE38889}">
      <dgm:prSet/>
      <dgm:spPr/>
      <dgm:t>
        <a:bodyPr/>
        <a:lstStyle/>
        <a:p>
          <a:endParaRPr lang="en-US"/>
        </a:p>
      </dgm:t>
    </dgm:pt>
    <dgm:pt modelId="{325FC22D-6B78-460A-9126-D00AECD3F475}">
      <dgm:prSet phldrT="[Text]"/>
      <dgm:spPr/>
      <dgm:t>
        <a:bodyPr/>
        <a:lstStyle/>
        <a:p>
          <a:r>
            <a:rPr lang="en-US" dirty="0" smtClean="0"/>
            <a:t>Salaries</a:t>
          </a:r>
          <a:endParaRPr lang="en-US" dirty="0"/>
        </a:p>
      </dgm:t>
    </dgm:pt>
    <dgm:pt modelId="{D7BC8761-A622-4AC7-94BB-037255EDFB1B}" type="parTrans" cxnId="{BA0ADB19-4A8D-4B6C-886B-DD94282A72C5}">
      <dgm:prSet/>
      <dgm:spPr/>
      <dgm:t>
        <a:bodyPr/>
        <a:lstStyle/>
        <a:p>
          <a:endParaRPr lang="en-US"/>
        </a:p>
      </dgm:t>
    </dgm:pt>
    <dgm:pt modelId="{AA679D00-1320-4774-9972-8D265E0B3BAC}" type="sibTrans" cxnId="{BA0ADB19-4A8D-4B6C-886B-DD94282A72C5}">
      <dgm:prSet/>
      <dgm:spPr/>
      <dgm:t>
        <a:bodyPr/>
        <a:lstStyle/>
        <a:p>
          <a:endParaRPr lang="en-US"/>
        </a:p>
      </dgm:t>
    </dgm:pt>
    <dgm:pt modelId="{D058BF8D-EDDE-4A6E-A9EF-6653C1218F4D}">
      <dgm:prSet phldrT="[Text]"/>
      <dgm:spPr/>
      <dgm:t>
        <a:bodyPr/>
        <a:lstStyle/>
        <a:p>
          <a:r>
            <a:rPr lang="en-US" dirty="0" smtClean="0"/>
            <a:t>Tuition Remission</a:t>
          </a:r>
          <a:endParaRPr lang="en-US" dirty="0"/>
        </a:p>
      </dgm:t>
    </dgm:pt>
    <dgm:pt modelId="{0F40C2AA-8FA2-4AA7-848F-76767697928E}" type="parTrans" cxnId="{BD254E4D-5EC8-493A-B0B3-454F64DB0B67}">
      <dgm:prSet/>
      <dgm:spPr/>
      <dgm:t>
        <a:bodyPr/>
        <a:lstStyle/>
        <a:p>
          <a:endParaRPr lang="en-US"/>
        </a:p>
      </dgm:t>
    </dgm:pt>
    <dgm:pt modelId="{08E92EA3-E6B9-483F-92E3-4C821170845C}" type="sibTrans" cxnId="{BD254E4D-5EC8-493A-B0B3-454F64DB0B67}">
      <dgm:prSet/>
      <dgm:spPr/>
      <dgm:t>
        <a:bodyPr/>
        <a:lstStyle/>
        <a:p>
          <a:endParaRPr lang="en-US"/>
        </a:p>
      </dgm:t>
    </dgm:pt>
    <dgm:pt modelId="{CC7F82D6-306A-4556-80F3-567491E51EED}" type="pres">
      <dgm:prSet presAssocID="{53D605E6-B1E3-4E9D-BCA9-72F675D2D0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56CD-2C29-4507-9AD4-29876EFC221E}" type="pres">
      <dgm:prSet presAssocID="{5DE1E062-9C56-4859-AF81-0618609A3BD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B57D4-0464-48DF-8FC5-EF3FEDF9271D}" type="pres">
      <dgm:prSet presAssocID="{233BE2DC-C3E4-41AF-87F6-F0ACA36BD295}" presName="sibTrans" presStyleCnt="0"/>
      <dgm:spPr/>
    </dgm:pt>
    <dgm:pt modelId="{75A352A8-A877-4074-9BE1-ACC1BD9A1C84}" type="pres">
      <dgm:prSet presAssocID="{6923D21D-AB8A-4AE9-A8BE-B2FF446E30C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A6CB-3E95-403D-9454-7157852F3792}" type="pres">
      <dgm:prSet presAssocID="{A3B19C3E-304F-4A26-A212-5FE7A07BB3B2}" presName="sibTrans" presStyleCnt="0"/>
      <dgm:spPr/>
    </dgm:pt>
    <dgm:pt modelId="{7B863CB4-C98E-4FB6-85E8-002EAB4D28AB}" type="pres">
      <dgm:prSet presAssocID="{6CA08947-DEF0-4923-8536-40A9F909A5D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DFF2-1B9C-4CD4-A424-869D325A0EEF}" type="pres">
      <dgm:prSet presAssocID="{FFDCED7F-9E17-448F-87AA-4C8425472018}" presName="sibTrans" presStyleCnt="0"/>
      <dgm:spPr/>
    </dgm:pt>
    <dgm:pt modelId="{EF926553-4453-45F2-B60F-627F73244227}" type="pres">
      <dgm:prSet presAssocID="{32D17C20-9960-4ADE-8394-1A07DDEBF7B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D96F-FFE1-4E67-8B24-4AA4CC89C087}" type="pres">
      <dgm:prSet presAssocID="{A5D48B34-471E-4DBE-84D0-F6794CFD09EC}" presName="sibTrans" presStyleCnt="0"/>
      <dgm:spPr/>
    </dgm:pt>
    <dgm:pt modelId="{58F71076-8F7B-491A-AFF4-62C61B9AEA3F}" type="pres">
      <dgm:prSet presAssocID="{F80B2B02-1039-4CB0-A9F8-A844E2DBB93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9E2D9-2324-419D-82A0-EC298FE3E727}" type="pres">
      <dgm:prSet presAssocID="{F460E232-4639-42EC-86D1-BB0D84469D12}" presName="sibTrans" presStyleCnt="0"/>
      <dgm:spPr/>
    </dgm:pt>
    <dgm:pt modelId="{EFEC620F-4CD9-4CD3-8A02-7C3ED1233463}" type="pres">
      <dgm:prSet presAssocID="{606F183D-1950-4CE9-852B-10DD8839CA2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A75F3-549A-4CA0-88BD-F5BF81A0F99F}" type="pres">
      <dgm:prSet presAssocID="{545C46DA-5EBE-4F88-8FFB-94ED9DB54F8F}" presName="sibTrans" presStyleCnt="0"/>
      <dgm:spPr/>
    </dgm:pt>
    <dgm:pt modelId="{805E817E-643E-4C7C-AD17-60C7A0BCDC62}" type="pres">
      <dgm:prSet presAssocID="{FEB1B927-7274-4CAC-93FB-CB17E7C1E7C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5034-435E-4B26-B018-6AFA29338BF5}" type="pres">
      <dgm:prSet presAssocID="{E617A660-D1DB-49D8-8FE1-E4B143DD2A8C}" presName="sibTrans" presStyleCnt="0"/>
      <dgm:spPr/>
    </dgm:pt>
    <dgm:pt modelId="{D529B524-8FBC-4CE1-B21B-A233C0698721}" type="pres">
      <dgm:prSet presAssocID="{EE5D90AD-D4A2-40AB-A92C-10C45D91695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374D-B2E4-4E41-A4E5-873E8637743B}" type="pres">
      <dgm:prSet presAssocID="{D4C4ACB8-CF09-4BDB-A4BF-195313ECFAF2}" presName="sibTrans" presStyleCnt="0"/>
      <dgm:spPr/>
    </dgm:pt>
    <dgm:pt modelId="{C84399D2-5573-4CB4-88B6-CD6E4A8980F0}" type="pres">
      <dgm:prSet presAssocID="{BC1E0D5F-CC81-4B13-AB41-C6FAFF1985C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83DF-3811-4BA6-BFA0-F6E858044B35}" type="pres">
      <dgm:prSet presAssocID="{43B2A903-9776-478B-8E30-0EE318B92AC6}" presName="sibTrans" presStyleCnt="0"/>
      <dgm:spPr/>
    </dgm:pt>
    <dgm:pt modelId="{63C42BFD-3FA1-4DD3-BD6B-6E9631C54B1B}" type="pres">
      <dgm:prSet presAssocID="{A921F033-03F2-4EB7-8939-81045F25A89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F4C5-F87B-4106-AB7C-AE93D9B81C3D}" type="pres">
      <dgm:prSet presAssocID="{99AA959A-BF7D-49FB-AE17-E631D7B33390}" presName="sibTrans" presStyleCnt="0"/>
      <dgm:spPr/>
    </dgm:pt>
    <dgm:pt modelId="{CD13F156-BB28-4B5E-B2CC-13F59AA06C58}" type="pres">
      <dgm:prSet presAssocID="{325FC22D-6B78-460A-9126-D00AECD3F47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1D81-AF82-459F-87E9-EB777A0EB809}" type="pres">
      <dgm:prSet presAssocID="{AA679D00-1320-4774-9972-8D265E0B3BAC}" presName="sibTrans" presStyleCnt="0"/>
      <dgm:spPr/>
    </dgm:pt>
    <dgm:pt modelId="{4BC11625-0126-4C6A-88B4-EE2F89DFDF14}" type="pres">
      <dgm:prSet presAssocID="{D058BF8D-EDDE-4A6E-A9EF-6653C1218F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35B0A-1B7B-4EE9-8535-97E377C4FA33}" srcId="{53D605E6-B1E3-4E9D-BCA9-72F675D2D09C}" destId="{F80B2B02-1039-4CB0-A9F8-A844E2DBB934}" srcOrd="4" destOrd="0" parTransId="{42484BA5-C62D-42F4-9A75-A13B0C7E24E3}" sibTransId="{F460E232-4639-42EC-86D1-BB0D84469D12}"/>
    <dgm:cxn modelId="{BE5CC54D-75C2-451B-8575-767C4C846920}" type="presOf" srcId="{6923D21D-AB8A-4AE9-A8BE-B2FF446E30C3}" destId="{75A352A8-A877-4074-9BE1-ACC1BD9A1C84}" srcOrd="0" destOrd="0" presId="urn:microsoft.com/office/officeart/2005/8/layout/default"/>
    <dgm:cxn modelId="{2BC662C1-2F28-488A-9BEC-22B17CE38889}" srcId="{53D605E6-B1E3-4E9D-BCA9-72F675D2D09C}" destId="{6CA08947-DEF0-4923-8536-40A9F909A5DA}" srcOrd="2" destOrd="0" parTransId="{B4541089-0329-409A-BEA3-EC31A5811A65}" sibTransId="{FFDCED7F-9E17-448F-87AA-4C8425472018}"/>
    <dgm:cxn modelId="{A5D235F3-682E-4621-A509-9342E671AB7F}" type="presOf" srcId="{325FC22D-6B78-460A-9126-D00AECD3F475}" destId="{CD13F156-BB28-4B5E-B2CC-13F59AA06C58}" srcOrd="0" destOrd="0" presId="urn:microsoft.com/office/officeart/2005/8/layout/default"/>
    <dgm:cxn modelId="{FD89FC72-494D-4D19-8512-2438A30A7672}" srcId="{53D605E6-B1E3-4E9D-BCA9-72F675D2D09C}" destId="{6923D21D-AB8A-4AE9-A8BE-B2FF446E30C3}" srcOrd="1" destOrd="0" parTransId="{C905FE00-D128-4D7C-9053-53ACE41CDBD7}" sibTransId="{A3B19C3E-304F-4A26-A212-5FE7A07BB3B2}"/>
    <dgm:cxn modelId="{CD5FAE32-6ABD-4A52-B31B-345FEE7C4FA0}" srcId="{53D605E6-B1E3-4E9D-BCA9-72F675D2D09C}" destId="{FEB1B927-7274-4CAC-93FB-CB17E7C1E7CC}" srcOrd="6" destOrd="0" parTransId="{C56A4203-B481-48A8-82D4-0A630729D647}" sibTransId="{E617A660-D1DB-49D8-8FE1-E4B143DD2A8C}"/>
    <dgm:cxn modelId="{BD254E4D-5EC8-493A-B0B3-454F64DB0B67}" srcId="{53D605E6-B1E3-4E9D-BCA9-72F675D2D09C}" destId="{D058BF8D-EDDE-4A6E-A9EF-6653C1218F4D}" srcOrd="11" destOrd="0" parTransId="{0F40C2AA-8FA2-4AA7-848F-76767697928E}" sibTransId="{08E92EA3-E6B9-483F-92E3-4C821170845C}"/>
    <dgm:cxn modelId="{7C7C5560-F5F0-4D42-AB03-7B3DE6322483}" srcId="{53D605E6-B1E3-4E9D-BCA9-72F675D2D09C}" destId="{5DE1E062-9C56-4859-AF81-0618609A3BD0}" srcOrd="0" destOrd="0" parTransId="{CBEA0F8A-C44E-4D29-BA8B-BB6503ADAF6C}" sibTransId="{233BE2DC-C3E4-41AF-87F6-F0ACA36BD295}"/>
    <dgm:cxn modelId="{9203E92A-A0F6-4796-A947-497028BF39C2}" type="presOf" srcId="{BC1E0D5F-CC81-4B13-AB41-C6FAFF1985C3}" destId="{C84399D2-5573-4CB4-88B6-CD6E4A8980F0}" srcOrd="0" destOrd="0" presId="urn:microsoft.com/office/officeart/2005/8/layout/default"/>
    <dgm:cxn modelId="{36DD82E5-E2EC-479F-920D-02006B896B34}" srcId="{53D605E6-B1E3-4E9D-BCA9-72F675D2D09C}" destId="{A921F033-03F2-4EB7-8939-81045F25A89D}" srcOrd="9" destOrd="0" parTransId="{5DCBC256-2149-4A4D-AE75-DF9E4763FA18}" sibTransId="{99AA959A-BF7D-49FB-AE17-E631D7B33390}"/>
    <dgm:cxn modelId="{E8929D84-1358-4735-915C-48A5C44F9DE4}" type="presOf" srcId="{D058BF8D-EDDE-4A6E-A9EF-6653C1218F4D}" destId="{4BC11625-0126-4C6A-88B4-EE2F89DFDF14}" srcOrd="0" destOrd="0" presId="urn:microsoft.com/office/officeart/2005/8/layout/default"/>
    <dgm:cxn modelId="{B468F023-3AA1-4CEF-9C00-398316EF7B66}" type="presOf" srcId="{6CA08947-DEF0-4923-8536-40A9F909A5DA}" destId="{7B863CB4-C98E-4FB6-85E8-002EAB4D28AB}" srcOrd="0" destOrd="0" presId="urn:microsoft.com/office/officeart/2005/8/layout/default"/>
    <dgm:cxn modelId="{CACD3F6D-CD15-4F31-94EA-6C655E0E4F92}" srcId="{53D605E6-B1E3-4E9D-BCA9-72F675D2D09C}" destId="{606F183D-1950-4CE9-852B-10DD8839CA2C}" srcOrd="5" destOrd="0" parTransId="{54ECEC7C-2E7A-460A-B7E0-9C1D5290EFF0}" sibTransId="{545C46DA-5EBE-4F88-8FFB-94ED9DB54F8F}"/>
    <dgm:cxn modelId="{85691D19-6644-4C22-8659-587D9B1D1342}" srcId="{53D605E6-B1E3-4E9D-BCA9-72F675D2D09C}" destId="{BC1E0D5F-CC81-4B13-AB41-C6FAFF1985C3}" srcOrd="8" destOrd="0" parTransId="{8771CE75-4402-4AE2-AF32-6F247D35485D}" sibTransId="{43B2A903-9776-478B-8E30-0EE318B92AC6}"/>
    <dgm:cxn modelId="{A1901BCD-7A8A-4FB7-96C5-E9E81304AEE2}" type="presOf" srcId="{A921F033-03F2-4EB7-8939-81045F25A89D}" destId="{63C42BFD-3FA1-4DD3-BD6B-6E9631C54B1B}" srcOrd="0" destOrd="0" presId="urn:microsoft.com/office/officeart/2005/8/layout/default"/>
    <dgm:cxn modelId="{556B441F-840F-49AA-BC07-886032661D7C}" type="presOf" srcId="{32D17C20-9960-4ADE-8394-1A07DDEBF7B6}" destId="{EF926553-4453-45F2-B60F-627F73244227}" srcOrd="0" destOrd="0" presId="urn:microsoft.com/office/officeart/2005/8/layout/default"/>
    <dgm:cxn modelId="{BA0ADB19-4A8D-4B6C-886B-DD94282A72C5}" srcId="{53D605E6-B1E3-4E9D-BCA9-72F675D2D09C}" destId="{325FC22D-6B78-460A-9126-D00AECD3F475}" srcOrd="10" destOrd="0" parTransId="{D7BC8761-A622-4AC7-94BB-037255EDFB1B}" sibTransId="{AA679D00-1320-4774-9972-8D265E0B3BAC}"/>
    <dgm:cxn modelId="{193F9F54-5BF5-49F6-87EB-3A1833BCA097}" srcId="{53D605E6-B1E3-4E9D-BCA9-72F675D2D09C}" destId="{32D17C20-9960-4ADE-8394-1A07DDEBF7B6}" srcOrd="3" destOrd="0" parTransId="{E1FD6CFA-DCE3-4A9A-A7CB-759C9CD24D3A}" sibTransId="{A5D48B34-471E-4DBE-84D0-F6794CFD09EC}"/>
    <dgm:cxn modelId="{B5D36E60-5B43-46CE-A16B-864B9108FFE4}" type="presOf" srcId="{606F183D-1950-4CE9-852B-10DD8839CA2C}" destId="{EFEC620F-4CD9-4CD3-8A02-7C3ED1233463}" srcOrd="0" destOrd="0" presId="urn:microsoft.com/office/officeart/2005/8/layout/default"/>
    <dgm:cxn modelId="{9CBE0E43-A560-4BF2-8BE0-9257FAD2D473}" srcId="{53D605E6-B1E3-4E9D-BCA9-72F675D2D09C}" destId="{EE5D90AD-D4A2-40AB-A92C-10C45D916953}" srcOrd="7" destOrd="0" parTransId="{3DFC86C7-8195-44B3-BD4A-C76ADA601926}" sibTransId="{D4C4ACB8-CF09-4BDB-A4BF-195313ECFAF2}"/>
    <dgm:cxn modelId="{0D1E6AC9-E75B-4A36-8FDA-6C22E35AE106}" type="presOf" srcId="{5DE1E062-9C56-4859-AF81-0618609A3BD0}" destId="{0A6C56CD-2C29-4507-9AD4-29876EFC221E}" srcOrd="0" destOrd="0" presId="urn:microsoft.com/office/officeart/2005/8/layout/default"/>
    <dgm:cxn modelId="{6D7D0A7B-44AA-46B6-A68C-71D9705CE83F}" type="presOf" srcId="{53D605E6-B1E3-4E9D-BCA9-72F675D2D09C}" destId="{CC7F82D6-306A-4556-80F3-567491E51EED}" srcOrd="0" destOrd="0" presId="urn:microsoft.com/office/officeart/2005/8/layout/default"/>
    <dgm:cxn modelId="{334A6263-B02C-4FD9-AA89-FB1AD76C2175}" type="presOf" srcId="{EE5D90AD-D4A2-40AB-A92C-10C45D916953}" destId="{D529B524-8FBC-4CE1-B21B-A233C0698721}" srcOrd="0" destOrd="0" presId="urn:microsoft.com/office/officeart/2005/8/layout/default"/>
    <dgm:cxn modelId="{6C4D79F8-2770-422C-97C9-B391398B4E5D}" type="presOf" srcId="{FEB1B927-7274-4CAC-93FB-CB17E7C1E7CC}" destId="{805E817E-643E-4C7C-AD17-60C7A0BCDC62}" srcOrd="0" destOrd="0" presId="urn:microsoft.com/office/officeart/2005/8/layout/default"/>
    <dgm:cxn modelId="{267E1FC4-D646-4F25-990B-556E32D036FE}" type="presOf" srcId="{F80B2B02-1039-4CB0-A9F8-A844E2DBB934}" destId="{58F71076-8F7B-491A-AFF4-62C61B9AEA3F}" srcOrd="0" destOrd="0" presId="urn:microsoft.com/office/officeart/2005/8/layout/default"/>
    <dgm:cxn modelId="{50276062-BEF8-4BA5-8747-FEFF8C1E1CB7}" type="presParOf" srcId="{CC7F82D6-306A-4556-80F3-567491E51EED}" destId="{0A6C56CD-2C29-4507-9AD4-29876EFC221E}" srcOrd="0" destOrd="0" presId="urn:microsoft.com/office/officeart/2005/8/layout/default"/>
    <dgm:cxn modelId="{16D5AD90-FBF7-4E43-B5C5-0EC991FC08B1}" type="presParOf" srcId="{CC7F82D6-306A-4556-80F3-567491E51EED}" destId="{BC8B57D4-0464-48DF-8FC5-EF3FEDF9271D}" srcOrd="1" destOrd="0" presId="urn:microsoft.com/office/officeart/2005/8/layout/default"/>
    <dgm:cxn modelId="{0C429751-CBC6-4159-B7FC-8D253BC35891}" type="presParOf" srcId="{CC7F82D6-306A-4556-80F3-567491E51EED}" destId="{75A352A8-A877-4074-9BE1-ACC1BD9A1C84}" srcOrd="2" destOrd="0" presId="urn:microsoft.com/office/officeart/2005/8/layout/default"/>
    <dgm:cxn modelId="{21892D1B-3AFE-425D-98C0-40DE13381FA1}" type="presParOf" srcId="{CC7F82D6-306A-4556-80F3-567491E51EED}" destId="{F5CBA6CB-3E95-403D-9454-7157852F3792}" srcOrd="3" destOrd="0" presId="urn:microsoft.com/office/officeart/2005/8/layout/default"/>
    <dgm:cxn modelId="{F9A2A2B7-507D-4FFB-8182-8D2260CE8F78}" type="presParOf" srcId="{CC7F82D6-306A-4556-80F3-567491E51EED}" destId="{7B863CB4-C98E-4FB6-85E8-002EAB4D28AB}" srcOrd="4" destOrd="0" presId="urn:microsoft.com/office/officeart/2005/8/layout/default"/>
    <dgm:cxn modelId="{EE748814-6A68-4643-AC4D-660C53ACFEF1}" type="presParOf" srcId="{CC7F82D6-306A-4556-80F3-567491E51EED}" destId="{DA1EDFF2-1B9C-4CD4-A424-869D325A0EEF}" srcOrd="5" destOrd="0" presId="urn:microsoft.com/office/officeart/2005/8/layout/default"/>
    <dgm:cxn modelId="{BEAD17F3-91EB-4732-B592-D264F6D6C0EB}" type="presParOf" srcId="{CC7F82D6-306A-4556-80F3-567491E51EED}" destId="{EF926553-4453-45F2-B60F-627F73244227}" srcOrd="6" destOrd="0" presId="urn:microsoft.com/office/officeart/2005/8/layout/default"/>
    <dgm:cxn modelId="{EDF2154E-98F5-4A70-BA56-C59842B89D6D}" type="presParOf" srcId="{CC7F82D6-306A-4556-80F3-567491E51EED}" destId="{1174D96F-FFE1-4E67-8B24-4AA4CC89C087}" srcOrd="7" destOrd="0" presId="urn:microsoft.com/office/officeart/2005/8/layout/default"/>
    <dgm:cxn modelId="{E20B7AC1-7F15-48BF-A204-7547B7A4FA7C}" type="presParOf" srcId="{CC7F82D6-306A-4556-80F3-567491E51EED}" destId="{58F71076-8F7B-491A-AFF4-62C61B9AEA3F}" srcOrd="8" destOrd="0" presId="urn:microsoft.com/office/officeart/2005/8/layout/default"/>
    <dgm:cxn modelId="{FB01A105-6E49-46FD-8166-92D0BFC085F5}" type="presParOf" srcId="{CC7F82D6-306A-4556-80F3-567491E51EED}" destId="{FBF9E2D9-2324-419D-82A0-EC298FE3E727}" srcOrd="9" destOrd="0" presId="urn:microsoft.com/office/officeart/2005/8/layout/default"/>
    <dgm:cxn modelId="{8CBCC602-8939-4B48-B74C-FD9D751F36E0}" type="presParOf" srcId="{CC7F82D6-306A-4556-80F3-567491E51EED}" destId="{EFEC620F-4CD9-4CD3-8A02-7C3ED1233463}" srcOrd="10" destOrd="0" presId="urn:microsoft.com/office/officeart/2005/8/layout/default"/>
    <dgm:cxn modelId="{DD4F0C7A-6C17-4843-9412-70C763BF69BF}" type="presParOf" srcId="{CC7F82D6-306A-4556-80F3-567491E51EED}" destId="{2EFA75F3-549A-4CA0-88BD-F5BF81A0F99F}" srcOrd="11" destOrd="0" presId="urn:microsoft.com/office/officeart/2005/8/layout/default"/>
    <dgm:cxn modelId="{D7B33701-8442-4E19-99A7-6FB426983FD1}" type="presParOf" srcId="{CC7F82D6-306A-4556-80F3-567491E51EED}" destId="{805E817E-643E-4C7C-AD17-60C7A0BCDC62}" srcOrd="12" destOrd="0" presId="urn:microsoft.com/office/officeart/2005/8/layout/default"/>
    <dgm:cxn modelId="{D7A424CA-8A32-4452-B5DD-CC5BE9DDBF2D}" type="presParOf" srcId="{CC7F82D6-306A-4556-80F3-567491E51EED}" destId="{22925034-435E-4B26-B018-6AFA29338BF5}" srcOrd="13" destOrd="0" presId="urn:microsoft.com/office/officeart/2005/8/layout/default"/>
    <dgm:cxn modelId="{FB0135B0-382A-42EF-B1A4-3CCC43C66C6D}" type="presParOf" srcId="{CC7F82D6-306A-4556-80F3-567491E51EED}" destId="{D529B524-8FBC-4CE1-B21B-A233C0698721}" srcOrd="14" destOrd="0" presId="urn:microsoft.com/office/officeart/2005/8/layout/default"/>
    <dgm:cxn modelId="{60857426-F8F9-48F3-96A3-E404E30490DB}" type="presParOf" srcId="{CC7F82D6-306A-4556-80F3-567491E51EED}" destId="{3C1F374D-B2E4-4E41-A4E5-873E8637743B}" srcOrd="15" destOrd="0" presId="urn:microsoft.com/office/officeart/2005/8/layout/default"/>
    <dgm:cxn modelId="{5DA424C8-EDB3-4312-84C2-04F623D43F7F}" type="presParOf" srcId="{CC7F82D6-306A-4556-80F3-567491E51EED}" destId="{C84399D2-5573-4CB4-88B6-CD6E4A8980F0}" srcOrd="16" destOrd="0" presId="urn:microsoft.com/office/officeart/2005/8/layout/default"/>
    <dgm:cxn modelId="{3DFC3D56-E2A2-411D-A9EC-723841DF9822}" type="presParOf" srcId="{CC7F82D6-306A-4556-80F3-567491E51EED}" destId="{B51183DF-3811-4BA6-BFA0-F6E858044B35}" srcOrd="17" destOrd="0" presId="urn:microsoft.com/office/officeart/2005/8/layout/default"/>
    <dgm:cxn modelId="{896AAC28-DD19-4D50-AD68-E38BEB2369DF}" type="presParOf" srcId="{CC7F82D6-306A-4556-80F3-567491E51EED}" destId="{63C42BFD-3FA1-4DD3-BD6B-6E9631C54B1B}" srcOrd="18" destOrd="0" presId="urn:microsoft.com/office/officeart/2005/8/layout/default"/>
    <dgm:cxn modelId="{48F37D60-4BD1-48E2-9722-07614EC4EE51}" type="presParOf" srcId="{CC7F82D6-306A-4556-80F3-567491E51EED}" destId="{4FA6F4C5-F87B-4106-AB7C-AE93D9B81C3D}" srcOrd="19" destOrd="0" presId="urn:microsoft.com/office/officeart/2005/8/layout/default"/>
    <dgm:cxn modelId="{41F18E6D-66CA-465B-9F1C-CFDAA90977B7}" type="presParOf" srcId="{CC7F82D6-306A-4556-80F3-567491E51EED}" destId="{CD13F156-BB28-4B5E-B2CC-13F59AA06C58}" srcOrd="20" destOrd="0" presId="urn:microsoft.com/office/officeart/2005/8/layout/default"/>
    <dgm:cxn modelId="{CDCA9397-28D6-4CD3-A3F7-5DA930D8CB5C}" type="presParOf" srcId="{CC7F82D6-306A-4556-80F3-567491E51EED}" destId="{79341D81-AF82-459F-87E9-EB777A0EB809}" srcOrd="21" destOrd="0" presId="urn:microsoft.com/office/officeart/2005/8/layout/default"/>
    <dgm:cxn modelId="{F0A611ED-4AA1-40FF-A390-F10DF6005F4F}" type="presParOf" srcId="{CC7F82D6-306A-4556-80F3-567491E51EED}" destId="{4BC11625-0126-4C6A-88B4-EE2F89DFDF1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CDBEE5-940E-4CED-B2EE-D2C846BE68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A1F48-8DFD-441F-9655-6D8ED76E3B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/>
            <a:t>Detailed information about what NIFA looks for</a:t>
          </a:r>
          <a:endParaRPr lang="en-US" sz="2800" dirty="0"/>
        </a:p>
      </dgm:t>
    </dgm:pt>
    <dgm:pt modelId="{464DD4CE-1964-4614-8C84-2724C4F65E44}" type="parTrans" cxnId="{241DBA2B-247E-40B0-9CB6-F507B7830789}">
      <dgm:prSet/>
      <dgm:spPr/>
      <dgm:t>
        <a:bodyPr/>
        <a:lstStyle/>
        <a:p>
          <a:endParaRPr lang="en-US"/>
        </a:p>
      </dgm:t>
    </dgm:pt>
    <dgm:pt modelId="{C712D990-AE1C-4782-8D9D-D8CBF226C67A}" type="sibTrans" cxnId="{241DBA2B-247E-40B0-9CB6-F507B7830789}">
      <dgm:prSet/>
      <dgm:spPr/>
      <dgm:t>
        <a:bodyPr/>
        <a:lstStyle/>
        <a:p>
          <a:endParaRPr lang="en-US"/>
        </a:p>
      </dgm:t>
    </dgm:pt>
    <dgm:pt modelId="{D581609F-071C-4C46-B4A0-A46C81842080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2800" dirty="0" smtClean="0"/>
            <a:t>Applicable citations</a:t>
          </a:r>
          <a:endParaRPr lang="en-US" sz="2800" dirty="0"/>
        </a:p>
      </dgm:t>
    </dgm:pt>
    <dgm:pt modelId="{3A21E68A-8C64-4EF1-A6F7-26FCCFEE30B1}" type="parTrans" cxnId="{956B9DC8-E446-4F4A-AC77-466E262A8725}">
      <dgm:prSet/>
      <dgm:spPr/>
      <dgm:t>
        <a:bodyPr/>
        <a:lstStyle/>
        <a:p>
          <a:endParaRPr lang="en-US"/>
        </a:p>
      </dgm:t>
    </dgm:pt>
    <dgm:pt modelId="{54190523-6D29-4E53-B202-7D8158163636}" type="sibTrans" cxnId="{956B9DC8-E446-4F4A-AC77-466E262A8725}">
      <dgm:prSet/>
      <dgm:spPr/>
      <dgm:t>
        <a:bodyPr/>
        <a:lstStyle/>
        <a:p>
          <a:endParaRPr lang="en-US"/>
        </a:p>
      </dgm:t>
    </dgm:pt>
    <dgm:pt modelId="{E026C87D-66C8-4180-A369-81A1A5F65AC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smtClean="0"/>
            <a:t>Broken down by competitive and capacity</a:t>
          </a:r>
          <a:endParaRPr lang="en-US" sz="2800" dirty="0"/>
        </a:p>
      </dgm:t>
    </dgm:pt>
    <dgm:pt modelId="{BAC03208-E7AA-4286-82F6-BAB895507364}" type="parTrans" cxnId="{113314BB-4EA7-4A52-B1ED-86FD6873BE0B}">
      <dgm:prSet/>
      <dgm:spPr/>
      <dgm:t>
        <a:bodyPr/>
        <a:lstStyle/>
        <a:p>
          <a:endParaRPr lang="en-US"/>
        </a:p>
      </dgm:t>
    </dgm:pt>
    <dgm:pt modelId="{10896D79-8949-4CEF-9F0D-7A20DF3B67E7}" type="sibTrans" cxnId="{113314BB-4EA7-4A52-B1ED-86FD6873BE0B}">
      <dgm:prSet/>
      <dgm:spPr/>
      <dgm:t>
        <a:bodyPr/>
        <a:lstStyle/>
        <a:p>
          <a:endParaRPr lang="en-US"/>
        </a:p>
      </dgm:t>
    </dgm:pt>
    <dgm:pt modelId="{84F60405-82D1-4CF5-BE10-05BCDAAAADDB}">
      <dgm:prSet phldrT="[Text]" custT="1"/>
      <dgm:spPr>
        <a:solidFill>
          <a:srgbClr val="DFA595"/>
        </a:solidFill>
      </dgm:spPr>
      <dgm:t>
        <a:bodyPr/>
        <a:lstStyle/>
        <a:p>
          <a:r>
            <a:rPr lang="en-US" sz="2800" dirty="0" smtClean="0"/>
            <a:t>Food/Meals/Conference; Limitation on Retirement Contributions; Travel; Salaries (time and effort)</a:t>
          </a:r>
          <a:endParaRPr lang="en-US" sz="2800" dirty="0"/>
        </a:p>
      </dgm:t>
    </dgm:pt>
    <dgm:pt modelId="{429D8D5F-246B-468E-B471-436B72B92639}" type="parTrans" cxnId="{F5AE1184-1DF5-4173-AE71-55AD06E80E3C}">
      <dgm:prSet/>
      <dgm:spPr/>
      <dgm:t>
        <a:bodyPr/>
        <a:lstStyle/>
        <a:p>
          <a:endParaRPr lang="en-US"/>
        </a:p>
      </dgm:t>
    </dgm:pt>
    <dgm:pt modelId="{DAC4BDB5-4E5C-4D9C-AE1D-77A5E4EA4F48}" type="sibTrans" cxnId="{F5AE1184-1DF5-4173-AE71-55AD06E80E3C}">
      <dgm:prSet/>
      <dgm:spPr/>
      <dgm:t>
        <a:bodyPr/>
        <a:lstStyle/>
        <a:p>
          <a:endParaRPr lang="en-US"/>
        </a:p>
      </dgm:t>
    </dgm:pt>
    <dgm:pt modelId="{CA130366-2416-4870-AEF1-7E5EE20F89A4}" type="pres">
      <dgm:prSet presAssocID="{54CDBEE5-940E-4CED-B2EE-D2C846BE6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67C45-6171-40C3-83DA-EB9A411B5912}" type="pres">
      <dgm:prSet presAssocID="{C4CA1F48-8DFD-441F-9655-6D8ED76E3B11}" presName="parentLin" presStyleCnt="0"/>
      <dgm:spPr/>
    </dgm:pt>
    <dgm:pt modelId="{CBE0D11A-13D0-47CE-A162-AF76D33C8347}" type="pres">
      <dgm:prSet presAssocID="{C4CA1F48-8DFD-441F-9655-6D8ED76E3B1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C1232D1-3A8E-4C79-812C-BE19F44BADE2}" type="pres">
      <dgm:prSet presAssocID="{C4CA1F48-8DFD-441F-9655-6D8ED76E3B11}" presName="parentText" presStyleLbl="node1" presStyleIdx="0" presStyleCnt="4" custScaleX="132700" custScaleY="2520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E983-9738-474E-B6AF-180E2C02A59C}" type="pres">
      <dgm:prSet presAssocID="{C4CA1F48-8DFD-441F-9655-6D8ED76E3B11}" presName="negativeSpace" presStyleCnt="0"/>
      <dgm:spPr/>
    </dgm:pt>
    <dgm:pt modelId="{CD6BE3F3-4B3A-4664-849C-F04B060A19AF}" type="pres">
      <dgm:prSet presAssocID="{C4CA1F48-8DFD-441F-9655-6D8ED76E3B11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  <dgm:pt modelId="{AF95B0F9-A700-410B-A72A-08A53A7B2C98}" type="pres">
      <dgm:prSet presAssocID="{C712D990-AE1C-4782-8D9D-D8CBF226C67A}" presName="spaceBetweenRectangles" presStyleCnt="0"/>
      <dgm:spPr/>
    </dgm:pt>
    <dgm:pt modelId="{E7678A51-DC77-4698-ABF5-2E22C90E8F3E}" type="pres">
      <dgm:prSet presAssocID="{D581609F-071C-4C46-B4A0-A46C81842080}" presName="parentLin" presStyleCnt="0"/>
      <dgm:spPr/>
    </dgm:pt>
    <dgm:pt modelId="{27F10F02-A45F-4CAB-90FE-12C2144F49BD}" type="pres">
      <dgm:prSet presAssocID="{D581609F-071C-4C46-B4A0-A46C8184208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F020288-4941-4634-BF50-8CC3CD11F822}" type="pres">
      <dgm:prSet presAssocID="{D581609F-071C-4C46-B4A0-A46C81842080}" presName="parentText" presStyleLbl="node1" presStyleIdx="1" presStyleCnt="4" custScaleX="130824" custScaleY="269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A2B9B-A968-41CD-B9D1-25D21AD6A166}" type="pres">
      <dgm:prSet presAssocID="{D581609F-071C-4C46-B4A0-A46C81842080}" presName="negativeSpace" presStyleCnt="0"/>
      <dgm:spPr/>
    </dgm:pt>
    <dgm:pt modelId="{1BFA3130-1018-49F3-9935-19A65B5995A8}" type="pres">
      <dgm:prSet presAssocID="{D581609F-071C-4C46-B4A0-A46C81842080}" presName="childText" presStyleLbl="conFgAcc1" presStyleIdx="1" presStyleCnt="4" custLinFactNeighborX="6224" custLinFactNeighborY="-32564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  <dgm:pt modelId="{AF8AB5B3-3399-495A-B018-FB4460399897}" type="pres">
      <dgm:prSet presAssocID="{54190523-6D29-4E53-B202-7D8158163636}" presName="spaceBetweenRectangles" presStyleCnt="0"/>
      <dgm:spPr/>
    </dgm:pt>
    <dgm:pt modelId="{CB814640-315A-44BE-8EE9-CA203032C176}" type="pres">
      <dgm:prSet presAssocID="{E026C87D-66C8-4180-A369-81A1A5F65ACB}" presName="parentLin" presStyleCnt="0"/>
      <dgm:spPr/>
    </dgm:pt>
    <dgm:pt modelId="{F4E92911-BF7E-4A95-8F5B-3ED0163106EB}" type="pres">
      <dgm:prSet presAssocID="{E026C87D-66C8-4180-A369-81A1A5F65AC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4DC16EC-F76E-4AA0-9296-A8DAB038155C}" type="pres">
      <dgm:prSet presAssocID="{E026C87D-66C8-4180-A369-81A1A5F65ACB}" presName="parentText" presStyleLbl="node1" presStyleIdx="2" presStyleCnt="4" custScaleX="129314" custScaleY="2462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06B3-E9CB-46FB-BEF4-892DC4F93FF7}" type="pres">
      <dgm:prSet presAssocID="{E026C87D-66C8-4180-A369-81A1A5F65ACB}" presName="negativeSpace" presStyleCnt="0"/>
      <dgm:spPr/>
    </dgm:pt>
    <dgm:pt modelId="{D0CB1A5C-12FE-4516-A4D1-8641E2BE2C64}" type="pres">
      <dgm:prSet presAssocID="{E026C87D-66C8-4180-A369-81A1A5F65ACB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996633"/>
          </a:solidFill>
        </a:ln>
      </dgm:spPr>
    </dgm:pt>
    <dgm:pt modelId="{F9078BE8-4426-4445-A8C0-1E5F2C55F327}" type="pres">
      <dgm:prSet presAssocID="{10896D79-8949-4CEF-9F0D-7A20DF3B67E7}" presName="spaceBetweenRectangles" presStyleCnt="0"/>
      <dgm:spPr/>
    </dgm:pt>
    <dgm:pt modelId="{875388BF-8408-41BE-95E6-BA9C20785F25}" type="pres">
      <dgm:prSet presAssocID="{84F60405-82D1-4CF5-BE10-05BCDAAAADDB}" presName="parentLin" presStyleCnt="0"/>
      <dgm:spPr/>
    </dgm:pt>
    <dgm:pt modelId="{5063311C-23B3-4329-B256-031094CDC2E9}" type="pres">
      <dgm:prSet presAssocID="{84F60405-82D1-4CF5-BE10-05BCDAAAADDB}" presName="parentLeftMargin" presStyleLbl="node1" presStyleIdx="2" presStyleCnt="4" custScaleX="129074"/>
      <dgm:spPr/>
      <dgm:t>
        <a:bodyPr/>
        <a:lstStyle/>
        <a:p>
          <a:endParaRPr lang="en-US"/>
        </a:p>
      </dgm:t>
    </dgm:pt>
    <dgm:pt modelId="{5B1FE6BA-F4A8-47E7-8903-5773FA92D0BF}" type="pres">
      <dgm:prSet presAssocID="{84F60405-82D1-4CF5-BE10-05BCDAAAADDB}" presName="parentText" presStyleLbl="node1" presStyleIdx="3" presStyleCnt="4" custScaleX="128996" custScaleY="321817" custLinFactNeighborX="-34603" custLinFactNeighborY="15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DF0B-63B0-4480-9987-E6306D53097A}" type="pres">
      <dgm:prSet presAssocID="{84F60405-82D1-4CF5-BE10-05BCDAAAADDB}" presName="negativeSpace" presStyleCnt="0"/>
      <dgm:spPr/>
    </dgm:pt>
    <dgm:pt modelId="{3EC787F8-F4BB-40E1-9D1D-4D7E0DD1911A}" type="pres">
      <dgm:prSet presAssocID="{84F60405-82D1-4CF5-BE10-05BCDAAAADDB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996633"/>
          </a:solidFill>
        </a:ln>
      </dgm:spPr>
      <dgm:t>
        <a:bodyPr/>
        <a:lstStyle/>
        <a:p>
          <a:endParaRPr lang="en-US"/>
        </a:p>
      </dgm:t>
    </dgm:pt>
  </dgm:ptLst>
  <dgm:cxnLst>
    <dgm:cxn modelId="{064517F8-E205-4691-ABEC-B9B780B18D00}" type="presOf" srcId="{E026C87D-66C8-4180-A369-81A1A5F65ACB}" destId="{14DC16EC-F76E-4AA0-9296-A8DAB038155C}" srcOrd="1" destOrd="0" presId="urn:microsoft.com/office/officeart/2005/8/layout/list1"/>
    <dgm:cxn modelId="{113314BB-4EA7-4A52-B1ED-86FD6873BE0B}" srcId="{54CDBEE5-940E-4CED-B2EE-D2C846BE68BF}" destId="{E026C87D-66C8-4180-A369-81A1A5F65ACB}" srcOrd="2" destOrd="0" parTransId="{BAC03208-E7AA-4286-82F6-BAB895507364}" sibTransId="{10896D79-8949-4CEF-9F0D-7A20DF3B67E7}"/>
    <dgm:cxn modelId="{092C9AFE-1868-45AD-B002-0834D7754F14}" type="presOf" srcId="{C4CA1F48-8DFD-441F-9655-6D8ED76E3B11}" destId="{CBE0D11A-13D0-47CE-A162-AF76D33C8347}" srcOrd="0" destOrd="0" presId="urn:microsoft.com/office/officeart/2005/8/layout/list1"/>
    <dgm:cxn modelId="{2A79AAF8-8994-41A9-B4CF-AC1E470EE8EF}" type="presOf" srcId="{E026C87D-66C8-4180-A369-81A1A5F65ACB}" destId="{F4E92911-BF7E-4A95-8F5B-3ED0163106EB}" srcOrd="0" destOrd="0" presId="urn:microsoft.com/office/officeart/2005/8/layout/list1"/>
    <dgm:cxn modelId="{241DBA2B-247E-40B0-9CB6-F507B7830789}" srcId="{54CDBEE5-940E-4CED-B2EE-D2C846BE68BF}" destId="{C4CA1F48-8DFD-441F-9655-6D8ED76E3B11}" srcOrd="0" destOrd="0" parTransId="{464DD4CE-1964-4614-8C84-2724C4F65E44}" sibTransId="{C712D990-AE1C-4782-8D9D-D8CBF226C67A}"/>
    <dgm:cxn modelId="{206CFEB4-B573-48C8-9A2C-35085F981189}" type="presOf" srcId="{84F60405-82D1-4CF5-BE10-05BCDAAAADDB}" destId="{5B1FE6BA-F4A8-47E7-8903-5773FA92D0BF}" srcOrd="1" destOrd="0" presId="urn:microsoft.com/office/officeart/2005/8/layout/list1"/>
    <dgm:cxn modelId="{956B9DC8-E446-4F4A-AC77-466E262A8725}" srcId="{54CDBEE5-940E-4CED-B2EE-D2C846BE68BF}" destId="{D581609F-071C-4C46-B4A0-A46C81842080}" srcOrd="1" destOrd="0" parTransId="{3A21E68A-8C64-4EF1-A6F7-26FCCFEE30B1}" sibTransId="{54190523-6D29-4E53-B202-7D8158163636}"/>
    <dgm:cxn modelId="{C0F50272-5D87-4D59-A7C4-34BE54DA4FE2}" type="presOf" srcId="{84F60405-82D1-4CF5-BE10-05BCDAAAADDB}" destId="{5063311C-23B3-4329-B256-031094CDC2E9}" srcOrd="0" destOrd="0" presId="urn:microsoft.com/office/officeart/2005/8/layout/list1"/>
    <dgm:cxn modelId="{46A8D4FD-C3EB-4668-AEEA-210EC84FE74E}" type="presOf" srcId="{C4CA1F48-8DFD-441F-9655-6D8ED76E3B11}" destId="{2C1232D1-3A8E-4C79-812C-BE19F44BADE2}" srcOrd="1" destOrd="0" presId="urn:microsoft.com/office/officeart/2005/8/layout/list1"/>
    <dgm:cxn modelId="{F5AE1184-1DF5-4173-AE71-55AD06E80E3C}" srcId="{54CDBEE5-940E-4CED-B2EE-D2C846BE68BF}" destId="{84F60405-82D1-4CF5-BE10-05BCDAAAADDB}" srcOrd="3" destOrd="0" parTransId="{429D8D5F-246B-468E-B471-436B72B92639}" sibTransId="{DAC4BDB5-4E5C-4D9C-AE1D-77A5E4EA4F48}"/>
    <dgm:cxn modelId="{AE70C8B3-DDD0-44F4-950C-9DBD876E925E}" type="presOf" srcId="{D581609F-071C-4C46-B4A0-A46C81842080}" destId="{0F020288-4941-4634-BF50-8CC3CD11F822}" srcOrd="1" destOrd="0" presId="urn:microsoft.com/office/officeart/2005/8/layout/list1"/>
    <dgm:cxn modelId="{55502D67-0975-4ACD-8790-A3D8AC50BF05}" type="presOf" srcId="{54CDBEE5-940E-4CED-B2EE-D2C846BE68BF}" destId="{CA130366-2416-4870-AEF1-7E5EE20F89A4}" srcOrd="0" destOrd="0" presId="urn:microsoft.com/office/officeart/2005/8/layout/list1"/>
    <dgm:cxn modelId="{97A38C3B-85B8-4279-9264-7EB6736C4BCC}" type="presOf" srcId="{D581609F-071C-4C46-B4A0-A46C81842080}" destId="{27F10F02-A45F-4CAB-90FE-12C2144F49BD}" srcOrd="0" destOrd="0" presId="urn:microsoft.com/office/officeart/2005/8/layout/list1"/>
    <dgm:cxn modelId="{03CE786B-D656-401D-972D-D7596D5CE800}" type="presParOf" srcId="{CA130366-2416-4870-AEF1-7E5EE20F89A4}" destId="{4D267C45-6171-40C3-83DA-EB9A411B5912}" srcOrd="0" destOrd="0" presId="urn:microsoft.com/office/officeart/2005/8/layout/list1"/>
    <dgm:cxn modelId="{DEC44E7D-45FD-4F5A-A806-1BDFEEED7274}" type="presParOf" srcId="{4D267C45-6171-40C3-83DA-EB9A411B5912}" destId="{CBE0D11A-13D0-47CE-A162-AF76D33C8347}" srcOrd="0" destOrd="0" presId="urn:microsoft.com/office/officeart/2005/8/layout/list1"/>
    <dgm:cxn modelId="{21ED9F21-1B97-411C-BD34-A6AA8839FF63}" type="presParOf" srcId="{4D267C45-6171-40C3-83DA-EB9A411B5912}" destId="{2C1232D1-3A8E-4C79-812C-BE19F44BADE2}" srcOrd="1" destOrd="0" presId="urn:microsoft.com/office/officeart/2005/8/layout/list1"/>
    <dgm:cxn modelId="{47F66EDB-DC46-47DD-8767-BC8AC50957F0}" type="presParOf" srcId="{CA130366-2416-4870-AEF1-7E5EE20F89A4}" destId="{745BE983-9738-474E-B6AF-180E2C02A59C}" srcOrd="1" destOrd="0" presId="urn:microsoft.com/office/officeart/2005/8/layout/list1"/>
    <dgm:cxn modelId="{F114B5CF-E9EF-4D37-8762-C35EEC5DCD9F}" type="presParOf" srcId="{CA130366-2416-4870-AEF1-7E5EE20F89A4}" destId="{CD6BE3F3-4B3A-4664-849C-F04B060A19AF}" srcOrd="2" destOrd="0" presId="urn:microsoft.com/office/officeart/2005/8/layout/list1"/>
    <dgm:cxn modelId="{AD8FCA15-12DC-4841-BADD-503A82BF2416}" type="presParOf" srcId="{CA130366-2416-4870-AEF1-7E5EE20F89A4}" destId="{AF95B0F9-A700-410B-A72A-08A53A7B2C98}" srcOrd="3" destOrd="0" presId="urn:microsoft.com/office/officeart/2005/8/layout/list1"/>
    <dgm:cxn modelId="{A1CD7494-4A65-4AF2-AC7C-D156946A787D}" type="presParOf" srcId="{CA130366-2416-4870-AEF1-7E5EE20F89A4}" destId="{E7678A51-DC77-4698-ABF5-2E22C90E8F3E}" srcOrd="4" destOrd="0" presId="urn:microsoft.com/office/officeart/2005/8/layout/list1"/>
    <dgm:cxn modelId="{8781CFC6-E06F-4612-8C5A-632C45171002}" type="presParOf" srcId="{E7678A51-DC77-4698-ABF5-2E22C90E8F3E}" destId="{27F10F02-A45F-4CAB-90FE-12C2144F49BD}" srcOrd="0" destOrd="0" presId="urn:microsoft.com/office/officeart/2005/8/layout/list1"/>
    <dgm:cxn modelId="{32EEA8FE-75D8-47D2-AC6C-3CC460366B77}" type="presParOf" srcId="{E7678A51-DC77-4698-ABF5-2E22C90E8F3E}" destId="{0F020288-4941-4634-BF50-8CC3CD11F822}" srcOrd="1" destOrd="0" presId="urn:microsoft.com/office/officeart/2005/8/layout/list1"/>
    <dgm:cxn modelId="{AECB8B19-E0EE-4D51-9A06-1884ED6D56B2}" type="presParOf" srcId="{CA130366-2416-4870-AEF1-7E5EE20F89A4}" destId="{875A2B9B-A968-41CD-B9D1-25D21AD6A166}" srcOrd="5" destOrd="0" presId="urn:microsoft.com/office/officeart/2005/8/layout/list1"/>
    <dgm:cxn modelId="{78A5101D-DC93-4A10-BA3F-8165550DA5C6}" type="presParOf" srcId="{CA130366-2416-4870-AEF1-7E5EE20F89A4}" destId="{1BFA3130-1018-49F3-9935-19A65B5995A8}" srcOrd="6" destOrd="0" presId="urn:microsoft.com/office/officeart/2005/8/layout/list1"/>
    <dgm:cxn modelId="{DE7032E3-D0A9-4E32-87F1-293F79267921}" type="presParOf" srcId="{CA130366-2416-4870-AEF1-7E5EE20F89A4}" destId="{AF8AB5B3-3399-495A-B018-FB4460399897}" srcOrd="7" destOrd="0" presId="urn:microsoft.com/office/officeart/2005/8/layout/list1"/>
    <dgm:cxn modelId="{80B6D866-A902-46CD-BCB1-0707432FDDA9}" type="presParOf" srcId="{CA130366-2416-4870-AEF1-7E5EE20F89A4}" destId="{CB814640-315A-44BE-8EE9-CA203032C176}" srcOrd="8" destOrd="0" presId="urn:microsoft.com/office/officeart/2005/8/layout/list1"/>
    <dgm:cxn modelId="{59A75C9D-7627-4728-A79C-CC6272AEA8B3}" type="presParOf" srcId="{CB814640-315A-44BE-8EE9-CA203032C176}" destId="{F4E92911-BF7E-4A95-8F5B-3ED0163106EB}" srcOrd="0" destOrd="0" presId="urn:microsoft.com/office/officeart/2005/8/layout/list1"/>
    <dgm:cxn modelId="{95FE771D-6FB6-4C73-97C1-C7FF334AEA37}" type="presParOf" srcId="{CB814640-315A-44BE-8EE9-CA203032C176}" destId="{14DC16EC-F76E-4AA0-9296-A8DAB038155C}" srcOrd="1" destOrd="0" presId="urn:microsoft.com/office/officeart/2005/8/layout/list1"/>
    <dgm:cxn modelId="{AD114F0B-2A06-4AA4-B9EC-206F16B01C16}" type="presParOf" srcId="{CA130366-2416-4870-AEF1-7E5EE20F89A4}" destId="{D8FD06B3-E9CB-46FB-BEF4-892DC4F93FF7}" srcOrd="9" destOrd="0" presId="urn:microsoft.com/office/officeart/2005/8/layout/list1"/>
    <dgm:cxn modelId="{B2C1B910-57CB-42A9-AF56-49EAA01505B0}" type="presParOf" srcId="{CA130366-2416-4870-AEF1-7E5EE20F89A4}" destId="{D0CB1A5C-12FE-4516-A4D1-8641E2BE2C64}" srcOrd="10" destOrd="0" presId="urn:microsoft.com/office/officeart/2005/8/layout/list1"/>
    <dgm:cxn modelId="{AAEFECBA-B952-4243-9CEF-8A86AC020332}" type="presParOf" srcId="{CA130366-2416-4870-AEF1-7E5EE20F89A4}" destId="{F9078BE8-4426-4445-A8C0-1E5F2C55F327}" srcOrd="11" destOrd="0" presId="urn:microsoft.com/office/officeart/2005/8/layout/list1"/>
    <dgm:cxn modelId="{3AD7099B-1BB3-49D8-91AD-34D5B8BFDD64}" type="presParOf" srcId="{CA130366-2416-4870-AEF1-7E5EE20F89A4}" destId="{875388BF-8408-41BE-95E6-BA9C20785F25}" srcOrd="12" destOrd="0" presId="urn:microsoft.com/office/officeart/2005/8/layout/list1"/>
    <dgm:cxn modelId="{E7B82387-7987-444D-B717-1C29FE190FE2}" type="presParOf" srcId="{875388BF-8408-41BE-95E6-BA9C20785F25}" destId="{5063311C-23B3-4329-B256-031094CDC2E9}" srcOrd="0" destOrd="0" presId="urn:microsoft.com/office/officeart/2005/8/layout/list1"/>
    <dgm:cxn modelId="{536C69C6-BE74-4B1B-898F-A72A241E78A1}" type="presParOf" srcId="{875388BF-8408-41BE-95E6-BA9C20785F25}" destId="{5B1FE6BA-F4A8-47E7-8903-5773FA92D0BF}" srcOrd="1" destOrd="0" presId="urn:microsoft.com/office/officeart/2005/8/layout/list1"/>
    <dgm:cxn modelId="{5857777B-375C-41C2-A481-43377D27DCA8}" type="presParOf" srcId="{CA130366-2416-4870-AEF1-7E5EE20F89A4}" destId="{DF90DF0B-63B0-4480-9987-E6306D53097A}" srcOrd="13" destOrd="0" presId="urn:microsoft.com/office/officeart/2005/8/layout/list1"/>
    <dgm:cxn modelId="{D532716C-F273-4954-83A7-5EFEBFA59D48}" type="presParOf" srcId="{CA130366-2416-4870-AEF1-7E5EE20F89A4}" destId="{3EC787F8-F4BB-40E1-9D1D-4D7E0DD191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ACDE3E-B094-4A7A-AA04-E01F0BEBA57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9A032-F715-4ECF-8415-8514EE96AF93}">
      <dgm:prSet phldrT="[Text]"/>
      <dgm:spPr/>
      <dgm:t>
        <a:bodyPr/>
        <a:lstStyle/>
        <a:p>
          <a:r>
            <a:rPr lang="en-US" dirty="0" smtClean="0"/>
            <a:t>Timing</a:t>
          </a:r>
          <a:endParaRPr lang="en-US" dirty="0"/>
        </a:p>
      </dgm:t>
    </dgm:pt>
    <dgm:pt modelId="{1FD08246-AEE6-4156-9369-414E2869E767}" type="parTrans" cxnId="{A3CF10E7-D4D2-498D-84CC-29DD7A0F07DF}">
      <dgm:prSet/>
      <dgm:spPr/>
      <dgm:t>
        <a:bodyPr/>
        <a:lstStyle/>
        <a:p>
          <a:endParaRPr lang="en-US"/>
        </a:p>
      </dgm:t>
    </dgm:pt>
    <dgm:pt modelId="{E2D7E990-B14A-464A-8305-21F43360B5A9}" type="sibTrans" cxnId="{A3CF10E7-D4D2-498D-84CC-29DD7A0F07DF}">
      <dgm:prSet/>
      <dgm:spPr/>
      <dgm:t>
        <a:bodyPr/>
        <a:lstStyle/>
        <a:p>
          <a:endParaRPr lang="en-US"/>
        </a:p>
      </dgm:t>
    </dgm:pt>
    <dgm:pt modelId="{92D6C4B0-B422-4238-808E-B59FC4CF6521}">
      <dgm:prSet phldrT="[Text]"/>
      <dgm:spPr>
        <a:solidFill>
          <a:srgbClr val="996633"/>
        </a:solidFill>
      </dgm:spPr>
      <dgm:t>
        <a:bodyPr/>
        <a:lstStyle/>
        <a:p>
          <a:r>
            <a:rPr lang="en-US" dirty="0" smtClean="0"/>
            <a:t>NIFA began process to update Policy Guide in 2017</a:t>
          </a:r>
          <a:endParaRPr lang="en-US" dirty="0"/>
        </a:p>
      </dgm:t>
    </dgm:pt>
    <dgm:pt modelId="{6726C40A-BD39-43E2-B169-F088F43AF501}" type="parTrans" cxnId="{2194BDA6-1018-4697-B137-2A26164E7AB3}">
      <dgm:prSet/>
      <dgm:spPr/>
      <dgm:t>
        <a:bodyPr/>
        <a:lstStyle/>
        <a:p>
          <a:endParaRPr lang="en-US"/>
        </a:p>
      </dgm:t>
    </dgm:pt>
    <dgm:pt modelId="{6F010741-17F3-4DD3-8981-14A4397CF944}" type="sibTrans" cxnId="{2194BDA6-1018-4697-B137-2A26164E7AB3}">
      <dgm:prSet/>
      <dgm:spPr/>
      <dgm:t>
        <a:bodyPr/>
        <a:lstStyle/>
        <a:p>
          <a:endParaRPr lang="en-US"/>
        </a:p>
      </dgm:t>
    </dgm:pt>
    <dgm:pt modelId="{F0A75406-8D35-43B4-9CB8-2FD2661837CD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E7C4998A-8FBC-45DF-A1CB-867906C064F0}" type="parTrans" cxnId="{9EEE7FA1-87C0-461A-BF38-BA55888F1CDC}">
      <dgm:prSet/>
      <dgm:spPr/>
      <dgm:t>
        <a:bodyPr/>
        <a:lstStyle/>
        <a:p>
          <a:endParaRPr lang="en-US"/>
        </a:p>
      </dgm:t>
    </dgm:pt>
    <dgm:pt modelId="{6F0A04C3-0E15-45A8-8E2A-8D04E32D0277}" type="sibTrans" cxnId="{9EEE7FA1-87C0-461A-BF38-BA55888F1CDC}">
      <dgm:prSet/>
      <dgm:spPr/>
      <dgm:t>
        <a:bodyPr/>
        <a:lstStyle/>
        <a:p>
          <a:endParaRPr lang="en-US"/>
        </a:p>
      </dgm:t>
    </dgm:pt>
    <dgm:pt modelId="{06F24256-CF82-4C09-B234-8A0B5A5E0F70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Format changes</a:t>
          </a:r>
          <a:endParaRPr lang="en-US" dirty="0"/>
        </a:p>
      </dgm:t>
    </dgm:pt>
    <dgm:pt modelId="{DBE34E0B-13B1-4873-9D5F-C80349AC0F4E}" type="parTrans" cxnId="{0B5B7999-2BFB-43D6-9953-A33BB87EAEF5}">
      <dgm:prSet/>
      <dgm:spPr/>
      <dgm:t>
        <a:bodyPr/>
        <a:lstStyle/>
        <a:p>
          <a:endParaRPr lang="en-US"/>
        </a:p>
      </dgm:t>
    </dgm:pt>
    <dgm:pt modelId="{80C83399-27A8-4873-A859-A4DBD7C9A921}" type="sibTrans" cxnId="{0B5B7999-2BFB-43D6-9953-A33BB87EAEF5}">
      <dgm:prSet/>
      <dgm:spPr/>
      <dgm:t>
        <a:bodyPr/>
        <a:lstStyle/>
        <a:p>
          <a:endParaRPr lang="en-US"/>
        </a:p>
      </dgm:t>
    </dgm:pt>
    <dgm:pt modelId="{C16F9B31-098D-486D-985A-AC8DA239F4D7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Improved Navigability</a:t>
          </a:r>
          <a:endParaRPr lang="en-US" dirty="0"/>
        </a:p>
      </dgm:t>
    </dgm:pt>
    <dgm:pt modelId="{D3FD21F6-F171-4B25-814F-FA9717DE2BA4}" type="parTrans" cxnId="{3FD22511-8940-41D5-A3F4-23D967366CC4}">
      <dgm:prSet/>
      <dgm:spPr/>
      <dgm:t>
        <a:bodyPr/>
        <a:lstStyle/>
        <a:p>
          <a:endParaRPr lang="en-US"/>
        </a:p>
      </dgm:t>
    </dgm:pt>
    <dgm:pt modelId="{FB7543D2-421E-469D-81C5-940F40AB71F3}" type="sibTrans" cxnId="{3FD22511-8940-41D5-A3F4-23D967366CC4}">
      <dgm:prSet/>
      <dgm:spPr/>
      <dgm:t>
        <a:bodyPr/>
        <a:lstStyle/>
        <a:p>
          <a:endParaRPr lang="en-US"/>
        </a:p>
      </dgm:t>
    </dgm:pt>
    <dgm:pt modelId="{93F321D1-88E8-4B40-9A38-0FB046A99B79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781F47C2-D30E-4EC0-9B1B-FF70A0802322}" type="parTrans" cxnId="{5E146B96-96D1-44DA-8730-6EC15CC2F915}">
      <dgm:prSet/>
      <dgm:spPr/>
      <dgm:t>
        <a:bodyPr/>
        <a:lstStyle/>
        <a:p>
          <a:endParaRPr lang="en-US"/>
        </a:p>
      </dgm:t>
    </dgm:pt>
    <dgm:pt modelId="{9C19AAE9-9730-448F-884C-3362F0670EE6}" type="sibTrans" cxnId="{5E146B96-96D1-44DA-8730-6EC15CC2F915}">
      <dgm:prSet/>
      <dgm:spPr/>
      <dgm:t>
        <a:bodyPr/>
        <a:lstStyle/>
        <a:p>
          <a:endParaRPr lang="en-US"/>
        </a:p>
      </dgm:t>
    </dgm:pt>
    <dgm:pt modelId="{555BC788-00D8-4F92-8E12-5F6F7DCD5B2D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Content updates</a:t>
          </a:r>
          <a:endParaRPr lang="en-US" dirty="0"/>
        </a:p>
      </dgm:t>
    </dgm:pt>
    <dgm:pt modelId="{CD9E7446-FE1D-4244-A7F6-6AB9A0CE6B03}" type="parTrans" cxnId="{C1C6B96E-B027-4323-ADE2-F709DA43A499}">
      <dgm:prSet/>
      <dgm:spPr/>
      <dgm:t>
        <a:bodyPr/>
        <a:lstStyle/>
        <a:p>
          <a:endParaRPr lang="en-US"/>
        </a:p>
      </dgm:t>
    </dgm:pt>
    <dgm:pt modelId="{EBE224F0-23D6-4111-AB37-57D3C6A50EDC}" type="sibTrans" cxnId="{C1C6B96E-B027-4323-ADE2-F709DA43A499}">
      <dgm:prSet/>
      <dgm:spPr/>
      <dgm:t>
        <a:bodyPr/>
        <a:lstStyle/>
        <a:p>
          <a:endParaRPr lang="en-US"/>
        </a:p>
      </dgm:t>
    </dgm:pt>
    <dgm:pt modelId="{8E4A74A2-81D9-401E-8810-3DB36BD77D02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Enhanced capacity grants sections</a:t>
          </a:r>
          <a:endParaRPr lang="en-US" dirty="0"/>
        </a:p>
      </dgm:t>
    </dgm:pt>
    <dgm:pt modelId="{B2B83F14-EB4E-4297-A8D3-FEC266BA9F72}" type="parTrans" cxnId="{F1B247A0-C277-40AD-A09C-10AB784B032E}">
      <dgm:prSet/>
      <dgm:spPr/>
      <dgm:t>
        <a:bodyPr/>
        <a:lstStyle/>
        <a:p>
          <a:endParaRPr lang="en-US"/>
        </a:p>
      </dgm:t>
    </dgm:pt>
    <dgm:pt modelId="{157BFDE6-7C58-461A-B94B-3519A0F868A0}" type="sibTrans" cxnId="{F1B247A0-C277-40AD-A09C-10AB784B032E}">
      <dgm:prSet/>
      <dgm:spPr/>
      <dgm:t>
        <a:bodyPr/>
        <a:lstStyle/>
        <a:p>
          <a:endParaRPr lang="en-US"/>
        </a:p>
      </dgm:t>
    </dgm:pt>
    <dgm:pt modelId="{04486BE2-B248-4694-A14B-BF2DB9A11487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Upfront Glossary</a:t>
          </a:r>
          <a:endParaRPr lang="en-US" dirty="0"/>
        </a:p>
      </dgm:t>
    </dgm:pt>
    <dgm:pt modelId="{F2870665-5103-43A9-927D-DF0A3B3B00B4}" type="parTrans" cxnId="{44D2816A-5582-4573-AAF9-8278D240D365}">
      <dgm:prSet/>
      <dgm:spPr/>
      <dgm:t>
        <a:bodyPr/>
        <a:lstStyle/>
        <a:p>
          <a:endParaRPr lang="en-US"/>
        </a:p>
      </dgm:t>
    </dgm:pt>
    <dgm:pt modelId="{311EB00C-10F7-4066-B8C2-812BEC26E6A0}" type="sibTrans" cxnId="{44D2816A-5582-4573-AAF9-8278D240D365}">
      <dgm:prSet/>
      <dgm:spPr/>
      <dgm:t>
        <a:bodyPr/>
        <a:lstStyle/>
        <a:p>
          <a:endParaRPr lang="en-US"/>
        </a:p>
      </dgm:t>
    </dgm:pt>
    <dgm:pt modelId="{1AD26720-97B6-4830-AB6B-2B6C48693406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New additions</a:t>
          </a:r>
          <a:endParaRPr lang="en-US" dirty="0"/>
        </a:p>
      </dgm:t>
    </dgm:pt>
    <dgm:pt modelId="{700C735C-12F5-4A37-BC23-2CC283F1B6F2}" type="sibTrans" cxnId="{29E9F720-0740-4FBE-B220-C54D2554015C}">
      <dgm:prSet/>
      <dgm:spPr/>
      <dgm:t>
        <a:bodyPr/>
        <a:lstStyle/>
        <a:p>
          <a:endParaRPr lang="en-US"/>
        </a:p>
      </dgm:t>
    </dgm:pt>
    <dgm:pt modelId="{2D78ABEC-C776-46FE-9EF3-2718D16A8C4F}" type="parTrans" cxnId="{29E9F720-0740-4FBE-B220-C54D2554015C}">
      <dgm:prSet/>
      <dgm:spPr/>
      <dgm:t>
        <a:bodyPr/>
        <a:lstStyle/>
        <a:p>
          <a:endParaRPr lang="en-US"/>
        </a:p>
      </dgm:t>
    </dgm:pt>
    <dgm:pt modelId="{1A6E658E-7C60-4E7D-86EA-7718B866D448}">
      <dgm:prSet phldrT="[Text]"/>
      <dgm:spPr>
        <a:solidFill>
          <a:srgbClr val="996633"/>
        </a:solidFill>
      </dgm:spPr>
      <dgm:t>
        <a:bodyPr/>
        <a:lstStyle/>
        <a:p>
          <a:r>
            <a:rPr lang="en-US" dirty="0" smtClean="0"/>
            <a:t>Final guide anticipated in September 2018</a:t>
          </a:r>
          <a:endParaRPr lang="en-US" dirty="0"/>
        </a:p>
      </dgm:t>
    </dgm:pt>
    <dgm:pt modelId="{961F8E85-B9DA-4DBA-ABFE-A10126EE587F}" type="parTrans" cxnId="{D240EB0F-F543-43D6-99CF-B10B6AD41C82}">
      <dgm:prSet/>
      <dgm:spPr/>
      <dgm:t>
        <a:bodyPr/>
        <a:lstStyle/>
        <a:p>
          <a:endParaRPr lang="en-US"/>
        </a:p>
      </dgm:t>
    </dgm:pt>
    <dgm:pt modelId="{ED8A8C34-D3FD-4FD2-AB30-03530364CA5A}" type="sibTrans" cxnId="{D240EB0F-F543-43D6-99CF-B10B6AD41C82}">
      <dgm:prSet/>
      <dgm:spPr/>
      <dgm:t>
        <a:bodyPr/>
        <a:lstStyle/>
        <a:p>
          <a:endParaRPr lang="en-US"/>
        </a:p>
      </dgm:t>
    </dgm:pt>
    <dgm:pt modelId="{BD6D10CC-2340-473A-9DE5-5BA12C289141}">
      <dgm:prSet phldrT="[Text]"/>
      <dgm:spPr>
        <a:solidFill>
          <a:srgbClr val="CC9900"/>
        </a:solidFill>
      </dgm:spPr>
      <dgm:t>
        <a:bodyPr/>
        <a:lstStyle/>
        <a:p>
          <a:endParaRPr lang="en-US" dirty="0"/>
        </a:p>
      </dgm:t>
    </dgm:pt>
    <dgm:pt modelId="{1D241B2E-A8F7-4327-B666-1C02FED1C193}" type="parTrans" cxnId="{0C7AF017-A521-45F6-A949-26E9851C5F92}">
      <dgm:prSet/>
      <dgm:spPr/>
      <dgm:t>
        <a:bodyPr/>
        <a:lstStyle/>
        <a:p>
          <a:endParaRPr lang="en-US"/>
        </a:p>
      </dgm:t>
    </dgm:pt>
    <dgm:pt modelId="{5D4BF31B-E6E8-4347-9BA2-1437DB4D4240}" type="sibTrans" cxnId="{0C7AF017-A521-45F6-A949-26E9851C5F92}">
      <dgm:prSet/>
      <dgm:spPr/>
      <dgm:t>
        <a:bodyPr/>
        <a:lstStyle/>
        <a:p>
          <a:endParaRPr lang="en-US"/>
        </a:p>
      </dgm:t>
    </dgm:pt>
    <dgm:pt modelId="{67838051-02D2-4050-A76E-975591D6D410}">
      <dgm:prSet phldrT="[Text]"/>
      <dgm:spPr>
        <a:solidFill>
          <a:srgbClr val="CC9900"/>
        </a:solidFill>
      </dgm:spPr>
      <dgm:t>
        <a:bodyPr/>
        <a:lstStyle/>
        <a:p>
          <a:endParaRPr lang="en-US" dirty="0"/>
        </a:p>
      </dgm:t>
    </dgm:pt>
    <dgm:pt modelId="{65B95B74-24AA-4BBF-8E9F-958DA31AF885}" type="parTrans" cxnId="{2BE36E5C-BDC0-4448-BE2A-AE6C2F38298C}">
      <dgm:prSet/>
      <dgm:spPr/>
      <dgm:t>
        <a:bodyPr/>
        <a:lstStyle/>
        <a:p>
          <a:endParaRPr lang="en-US"/>
        </a:p>
      </dgm:t>
    </dgm:pt>
    <dgm:pt modelId="{7756A258-6384-43F3-9F62-E191E2229B4E}" type="sibTrans" cxnId="{2BE36E5C-BDC0-4448-BE2A-AE6C2F38298C}">
      <dgm:prSet/>
      <dgm:spPr/>
      <dgm:t>
        <a:bodyPr/>
        <a:lstStyle/>
        <a:p>
          <a:endParaRPr lang="en-US"/>
        </a:p>
      </dgm:t>
    </dgm:pt>
    <dgm:pt modelId="{35EC58DC-4A46-45BC-AD79-FDE1DF9D4F0E}">
      <dgm:prSet phldrT="[Text]"/>
      <dgm:spPr>
        <a:solidFill>
          <a:srgbClr val="FF9900"/>
        </a:solidFill>
      </dgm:spPr>
      <dgm:t>
        <a:bodyPr/>
        <a:lstStyle/>
        <a:p>
          <a:endParaRPr lang="en-US" dirty="0"/>
        </a:p>
      </dgm:t>
    </dgm:pt>
    <dgm:pt modelId="{1BB25989-5397-4042-BA3D-339D0CA05A7D}" type="parTrans" cxnId="{DB83518A-B4C3-4D2C-AD77-BF2A5D6643A4}">
      <dgm:prSet/>
      <dgm:spPr/>
      <dgm:t>
        <a:bodyPr/>
        <a:lstStyle/>
        <a:p>
          <a:endParaRPr lang="en-US"/>
        </a:p>
      </dgm:t>
    </dgm:pt>
    <dgm:pt modelId="{74A6A82C-8117-46A8-A947-92C876288EE2}" type="sibTrans" cxnId="{DB83518A-B4C3-4D2C-AD77-BF2A5D6643A4}">
      <dgm:prSet/>
      <dgm:spPr/>
      <dgm:t>
        <a:bodyPr/>
        <a:lstStyle/>
        <a:p>
          <a:endParaRPr lang="en-US"/>
        </a:p>
      </dgm:t>
    </dgm:pt>
    <dgm:pt modelId="{338EA6FD-1E58-4D09-B70C-17AB7A6A216B}">
      <dgm:prSet phldrT="[Text]"/>
      <dgm:spPr>
        <a:solidFill>
          <a:srgbClr val="FF9900"/>
        </a:solidFill>
      </dgm:spPr>
      <dgm:t>
        <a:bodyPr/>
        <a:lstStyle/>
        <a:p>
          <a:endParaRPr lang="en-US" dirty="0"/>
        </a:p>
      </dgm:t>
    </dgm:pt>
    <dgm:pt modelId="{563EC912-75D5-4F07-9C46-9EE90FFCA609}" type="parTrans" cxnId="{A1762B83-DEF8-4903-B5B4-3051BEEB1F02}">
      <dgm:prSet/>
      <dgm:spPr/>
      <dgm:t>
        <a:bodyPr/>
        <a:lstStyle/>
        <a:p>
          <a:endParaRPr lang="en-US"/>
        </a:p>
      </dgm:t>
    </dgm:pt>
    <dgm:pt modelId="{056AD43D-E151-4F34-91B1-68B2126832D7}" type="sibTrans" cxnId="{A1762B83-DEF8-4903-B5B4-3051BEEB1F02}">
      <dgm:prSet/>
      <dgm:spPr/>
      <dgm:t>
        <a:bodyPr/>
        <a:lstStyle/>
        <a:p>
          <a:endParaRPr lang="en-US"/>
        </a:p>
      </dgm:t>
    </dgm:pt>
    <dgm:pt modelId="{29C94594-1C0D-4956-861E-D3ABB6F22750}">
      <dgm:prSet phldrT="[Text]"/>
      <dgm:spPr>
        <a:solidFill>
          <a:srgbClr val="996633"/>
        </a:solidFill>
      </dgm:spPr>
      <dgm:t>
        <a:bodyPr/>
        <a:lstStyle/>
        <a:p>
          <a:endParaRPr lang="en-US" dirty="0"/>
        </a:p>
      </dgm:t>
    </dgm:pt>
    <dgm:pt modelId="{B83F3D8C-74E0-4CE1-B664-1D941642C8F8}" type="parTrans" cxnId="{954CACF4-DB55-4486-B7F3-104B4CB02F32}">
      <dgm:prSet/>
      <dgm:spPr/>
    </dgm:pt>
    <dgm:pt modelId="{73CC5A34-8124-4A2F-B806-3F776197D354}" type="sibTrans" cxnId="{954CACF4-DB55-4486-B7F3-104B4CB02F32}">
      <dgm:prSet/>
      <dgm:spPr/>
    </dgm:pt>
    <dgm:pt modelId="{1A55DAC5-528D-47A3-92A6-BEB5717ACB8D}" type="pres">
      <dgm:prSet presAssocID="{39ACDE3E-B094-4A7A-AA04-E01F0BEBA57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65E522-7D87-4185-87FE-89B640D5FC61}" type="pres">
      <dgm:prSet presAssocID="{A9D9A032-F715-4ECF-8415-8514EE96AF93}" presName="compositeNode" presStyleCnt="0">
        <dgm:presLayoutVars>
          <dgm:bulletEnabled val="1"/>
        </dgm:presLayoutVars>
      </dgm:prSet>
      <dgm:spPr/>
    </dgm:pt>
    <dgm:pt modelId="{19A3DD94-9C13-45E7-B7A6-9C11AB619262}" type="pres">
      <dgm:prSet presAssocID="{A9D9A032-F715-4ECF-8415-8514EE96AF93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A2DF3F0-445D-48D9-BDF5-3F1E500ED23F}" type="pres">
      <dgm:prSet presAssocID="{A9D9A032-F715-4ECF-8415-8514EE96AF9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DCBBF-5A0D-4D5D-A996-725F37D722F7}" type="pres">
      <dgm:prSet presAssocID="{A9D9A032-F715-4ECF-8415-8514EE96AF9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E362F-E226-4074-A9D7-0BD1FD78839D}" type="pres">
      <dgm:prSet presAssocID="{E2D7E990-B14A-464A-8305-21F43360B5A9}" presName="sibTrans" presStyleCnt="0"/>
      <dgm:spPr/>
    </dgm:pt>
    <dgm:pt modelId="{9A365101-FB6E-4EAA-87DA-043CD21F7126}" type="pres">
      <dgm:prSet presAssocID="{F0A75406-8D35-43B4-9CB8-2FD2661837CD}" presName="compositeNode" presStyleCnt="0">
        <dgm:presLayoutVars>
          <dgm:bulletEnabled val="1"/>
        </dgm:presLayoutVars>
      </dgm:prSet>
      <dgm:spPr/>
    </dgm:pt>
    <dgm:pt modelId="{3EBAB4C6-BF6B-43E3-AAEF-BFD4F1EBB41E}" type="pres">
      <dgm:prSet presAssocID="{F0A75406-8D35-43B4-9CB8-2FD2661837CD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B8474A4-EB8D-4097-A10E-21309B3010B7}" type="pres">
      <dgm:prSet presAssocID="{F0A75406-8D35-43B4-9CB8-2FD2661837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83FE7-ABDB-4563-922A-DA8CF7E83AC2}" type="pres">
      <dgm:prSet presAssocID="{F0A75406-8D35-43B4-9CB8-2FD2661837C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8599E-B4E9-4339-B479-936AC40E4769}" type="pres">
      <dgm:prSet presAssocID="{6F0A04C3-0E15-45A8-8E2A-8D04E32D0277}" presName="sibTrans" presStyleCnt="0"/>
      <dgm:spPr/>
    </dgm:pt>
    <dgm:pt modelId="{0DFB24C3-1683-479A-A156-1CBDF1FDDC37}" type="pres">
      <dgm:prSet presAssocID="{93F321D1-88E8-4B40-9A38-0FB046A99B79}" presName="compositeNode" presStyleCnt="0">
        <dgm:presLayoutVars>
          <dgm:bulletEnabled val="1"/>
        </dgm:presLayoutVars>
      </dgm:prSet>
      <dgm:spPr/>
    </dgm:pt>
    <dgm:pt modelId="{1B2D4F13-D565-47A0-BAB7-B169DD050E03}" type="pres">
      <dgm:prSet presAssocID="{93F321D1-88E8-4B40-9A38-0FB046A99B79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EB668FF3-0072-4C40-99CC-53B8C31C0B26}" type="pres">
      <dgm:prSet presAssocID="{93F321D1-88E8-4B40-9A38-0FB046A99B7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EAC19-3854-43AB-AA75-45A76C2DADF2}" type="pres">
      <dgm:prSet presAssocID="{93F321D1-88E8-4B40-9A38-0FB046A99B7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4BDA6-1018-4697-B137-2A26164E7AB3}" srcId="{A9D9A032-F715-4ECF-8415-8514EE96AF93}" destId="{92D6C4B0-B422-4238-808E-B59FC4CF6521}" srcOrd="0" destOrd="0" parTransId="{6726C40A-BD39-43E2-B169-F088F43AF501}" sibTransId="{6F010741-17F3-4DD3-8981-14A4397CF944}"/>
    <dgm:cxn modelId="{1B5AB643-5F7C-4AAC-9B74-2FABEF313719}" type="presOf" srcId="{C16F9B31-098D-486D-985A-AC8DA239F4D7}" destId="{0B8474A4-EB8D-4097-A10E-21309B3010B7}" srcOrd="0" destOrd="2" presId="urn:microsoft.com/office/officeart/2005/8/layout/hList2"/>
    <dgm:cxn modelId="{44D2816A-5582-4573-AAF9-8278D240D365}" srcId="{F0A75406-8D35-43B4-9CB8-2FD2661837CD}" destId="{04486BE2-B248-4694-A14B-BF2DB9A11487}" srcOrd="4" destOrd="0" parTransId="{F2870665-5103-43A9-927D-DF0A3B3B00B4}" sibTransId="{311EB00C-10F7-4066-B8C2-812BEC26E6A0}"/>
    <dgm:cxn modelId="{90DDC60C-00B9-4232-9BBA-746863A0DBD5}" type="presOf" srcId="{35EC58DC-4A46-45BC-AD79-FDE1DF9D4F0E}" destId="{EB668FF3-0072-4C40-99CC-53B8C31C0B26}" srcOrd="0" destOrd="1" presId="urn:microsoft.com/office/officeart/2005/8/layout/hList2"/>
    <dgm:cxn modelId="{1C4F0117-4FB2-480C-82D8-90347390F99A}" type="presOf" srcId="{F0A75406-8D35-43B4-9CB8-2FD2661837CD}" destId="{32E83FE7-ABDB-4563-922A-DA8CF7E83AC2}" srcOrd="0" destOrd="0" presId="urn:microsoft.com/office/officeart/2005/8/layout/hList2"/>
    <dgm:cxn modelId="{59973500-04B6-4181-BC35-C5506EB74A9F}" type="presOf" srcId="{BD6D10CC-2340-473A-9DE5-5BA12C289141}" destId="{0B8474A4-EB8D-4097-A10E-21309B3010B7}" srcOrd="0" destOrd="1" presId="urn:microsoft.com/office/officeart/2005/8/layout/hList2"/>
    <dgm:cxn modelId="{1CB4A88C-1B5C-47A4-8409-56EDA52875F4}" type="presOf" srcId="{04486BE2-B248-4694-A14B-BF2DB9A11487}" destId="{0B8474A4-EB8D-4097-A10E-21309B3010B7}" srcOrd="0" destOrd="4" presId="urn:microsoft.com/office/officeart/2005/8/layout/hList2"/>
    <dgm:cxn modelId="{0B5B7999-2BFB-43D6-9953-A33BB87EAEF5}" srcId="{F0A75406-8D35-43B4-9CB8-2FD2661837CD}" destId="{06F24256-CF82-4C09-B234-8A0B5A5E0F70}" srcOrd="0" destOrd="0" parTransId="{DBE34E0B-13B1-4873-9D5F-C80349AC0F4E}" sibTransId="{80C83399-27A8-4873-A859-A4DBD7C9A921}"/>
    <dgm:cxn modelId="{9EEE7FA1-87C0-461A-BF38-BA55888F1CDC}" srcId="{39ACDE3E-B094-4A7A-AA04-E01F0BEBA57C}" destId="{F0A75406-8D35-43B4-9CB8-2FD2661837CD}" srcOrd="1" destOrd="0" parTransId="{E7C4998A-8FBC-45DF-A1CB-867906C064F0}" sibTransId="{6F0A04C3-0E15-45A8-8E2A-8D04E32D0277}"/>
    <dgm:cxn modelId="{29E9F720-0740-4FBE-B220-C54D2554015C}" srcId="{93F321D1-88E8-4B40-9A38-0FB046A99B79}" destId="{1AD26720-97B6-4830-AB6B-2B6C48693406}" srcOrd="2" destOrd="0" parTransId="{2D78ABEC-C776-46FE-9EF3-2718D16A8C4F}" sibTransId="{700C735C-12F5-4A37-BC23-2CC283F1B6F2}"/>
    <dgm:cxn modelId="{A1762B83-DEF8-4903-B5B4-3051BEEB1F02}" srcId="{93F321D1-88E8-4B40-9A38-0FB046A99B79}" destId="{338EA6FD-1E58-4D09-B70C-17AB7A6A216B}" srcOrd="3" destOrd="0" parTransId="{563EC912-75D5-4F07-9C46-9EE90FFCA609}" sibTransId="{056AD43D-E151-4F34-91B1-68B2126832D7}"/>
    <dgm:cxn modelId="{36095E8C-469B-4839-9A9E-41BA43A8B493}" type="presOf" srcId="{29C94594-1C0D-4956-861E-D3ABB6F22750}" destId="{7A2DF3F0-445D-48D9-BDF5-3F1E500ED23F}" srcOrd="0" destOrd="1" presId="urn:microsoft.com/office/officeart/2005/8/layout/hList2"/>
    <dgm:cxn modelId="{DB83518A-B4C3-4D2C-AD77-BF2A5D6643A4}" srcId="{93F321D1-88E8-4B40-9A38-0FB046A99B79}" destId="{35EC58DC-4A46-45BC-AD79-FDE1DF9D4F0E}" srcOrd="1" destOrd="0" parTransId="{1BB25989-5397-4042-BA3D-339D0CA05A7D}" sibTransId="{74A6A82C-8117-46A8-A947-92C876288EE2}"/>
    <dgm:cxn modelId="{E2C36490-6DF7-43C4-B617-2D10643C84FF}" type="presOf" srcId="{338EA6FD-1E58-4D09-B70C-17AB7A6A216B}" destId="{EB668FF3-0072-4C40-99CC-53B8C31C0B26}" srcOrd="0" destOrd="3" presId="urn:microsoft.com/office/officeart/2005/8/layout/hList2"/>
    <dgm:cxn modelId="{533CEA1C-7B59-4147-A43C-F0FA0E6DE81D}" type="presOf" srcId="{39ACDE3E-B094-4A7A-AA04-E01F0BEBA57C}" destId="{1A55DAC5-528D-47A3-92A6-BEB5717ACB8D}" srcOrd="0" destOrd="0" presId="urn:microsoft.com/office/officeart/2005/8/layout/hList2"/>
    <dgm:cxn modelId="{21CAEFE6-557D-4FF7-8FC8-C5AF9B5A5AD4}" type="presOf" srcId="{A9D9A032-F715-4ECF-8415-8514EE96AF93}" destId="{5F7DCBBF-5A0D-4D5D-A996-725F37D722F7}" srcOrd="0" destOrd="0" presId="urn:microsoft.com/office/officeart/2005/8/layout/hList2"/>
    <dgm:cxn modelId="{954CACF4-DB55-4486-B7F3-104B4CB02F32}" srcId="{A9D9A032-F715-4ECF-8415-8514EE96AF93}" destId="{29C94594-1C0D-4956-861E-D3ABB6F22750}" srcOrd="1" destOrd="0" parTransId="{B83F3D8C-74E0-4CE1-B664-1D941642C8F8}" sibTransId="{73CC5A34-8124-4A2F-B806-3F776197D354}"/>
    <dgm:cxn modelId="{5E146B96-96D1-44DA-8730-6EC15CC2F915}" srcId="{39ACDE3E-B094-4A7A-AA04-E01F0BEBA57C}" destId="{93F321D1-88E8-4B40-9A38-0FB046A99B79}" srcOrd="2" destOrd="0" parTransId="{781F47C2-D30E-4EC0-9B1B-FF70A0802322}" sibTransId="{9C19AAE9-9730-448F-884C-3362F0670EE6}"/>
    <dgm:cxn modelId="{C1C6B96E-B027-4323-ADE2-F709DA43A499}" srcId="{93F321D1-88E8-4B40-9A38-0FB046A99B79}" destId="{555BC788-00D8-4F92-8E12-5F6F7DCD5B2D}" srcOrd="0" destOrd="0" parTransId="{CD9E7446-FE1D-4244-A7F6-6AB9A0CE6B03}" sibTransId="{EBE224F0-23D6-4111-AB37-57D3C6A50EDC}"/>
    <dgm:cxn modelId="{2BE36E5C-BDC0-4448-BE2A-AE6C2F38298C}" srcId="{F0A75406-8D35-43B4-9CB8-2FD2661837CD}" destId="{67838051-02D2-4050-A76E-975591D6D410}" srcOrd="3" destOrd="0" parTransId="{65B95B74-24AA-4BBF-8E9F-958DA31AF885}" sibTransId="{7756A258-6384-43F3-9F62-E191E2229B4E}"/>
    <dgm:cxn modelId="{0C7AF017-A521-45F6-A949-26E9851C5F92}" srcId="{F0A75406-8D35-43B4-9CB8-2FD2661837CD}" destId="{BD6D10CC-2340-473A-9DE5-5BA12C289141}" srcOrd="1" destOrd="0" parTransId="{1D241B2E-A8F7-4327-B666-1C02FED1C193}" sibTransId="{5D4BF31B-E6E8-4347-9BA2-1437DB4D4240}"/>
    <dgm:cxn modelId="{F1B247A0-C277-40AD-A09C-10AB784B032E}" srcId="{93F321D1-88E8-4B40-9A38-0FB046A99B79}" destId="{8E4A74A2-81D9-401E-8810-3DB36BD77D02}" srcOrd="4" destOrd="0" parTransId="{B2B83F14-EB4E-4297-A8D3-FEC266BA9F72}" sibTransId="{157BFDE6-7C58-461A-B94B-3519A0F868A0}"/>
    <dgm:cxn modelId="{DBDBBFC9-5B6E-45E7-A527-F7AF5AE70DD2}" type="presOf" srcId="{8E4A74A2-81D9-401E-8810-3DB36BD77D02}" destId="{EB668FF3-0072-4C40-99CC-53B8C31C0B26}" srcOrd="0" destOrd="4" presId="urn:microsoft.com/office/officeart/2005/8/layout/hList2"/>
    <dgm:cxn modelId="{CBABE9B2-1389-4562-872B-76B30F0674F8}" type="presOf" srcId="{92D6C4B0-B422-4238-808E-B59FC4CF6521}" destId="{7A2DF3F0-445D-48D9-BDF5-3F1E500ED23F}" srcOrd="0" destOrd="0" presId="urn:microsoft.com/office/officeart/2005/8/layout/hList2"/>
    <dgm:cxn modelId="{129B80D0-64EA-4CC0-B57B-C9EF5809E5B4}" type="presOf" srcId="{06F24256-CF82-4C09-B234-8A0B5A5E0F70}" destId="{0B8474A4-EB8D-4097-A10E-21309B3010B7}" srcOrd="0" destOrd="0" presId="urn:microsoft.com/office/officeart/2005/8/layout/hList2"/>
    <dgm:cxn modelId="{8B9F8C7A-4E7A-4946-AAE9-D1E43E698588}" type="presOf" srcId="{1A6E658E-7C60-4E7D-86EA-7718B866D448}" destId="{7A2DF3F0-445D-48D9-BDF5-3F1E500ED23F}" srcOrd="0" destOrd="2" presId="urn:microsoft.com/office/officeart/2005/8/layout/hList2"/>
    <dgm:cxn modelId="{D240EB0F-F543-43D6-99CF-B10B6AD41C82}" srcId="{A9D9A032-F715-4ECF-8415-8514EE96AF93}" destId="{1A6E658E-7C60-4E7D-86EA-7718B866D448}" srcOrd="2" destOrd="0" parTransId="{961F8E85-B9DA-4DBA-ABFE-A10126EE587F}" sibTransId="{ED8A8C34-D3FD-4FD2-AB30-03530364CA5A}"/>
    <dgm:cxn modelId="{B685ACA8-29AB-476C-82FF-E75111FCDD0C}" type="presOf" srcId="{1AD26720-97B6-4830-AB6B-2B6C48693406}" destId="{EB668FF3-0072-4C40-99CC-53B8C31C0B26}" srcOrd="0" destOrd="2" presId="urn:microsoft.com/office/officeart/2005/8/layout/hList2"/>
    <dgm:cxn modelId="{A3CF10E7-D4D2-498D-84CC-29DD7A0F07DF}" srcId="{39ACDE3E-B094-4A7A-AA04-E01F0BEBA57C}" destId="{A9D9A032-F715-4ECF-8415-8514EE96AF93}" srcOrd="0" destOrd="0" parTransId="{1FD08246-AEE6-4156-9369-414E2869E767}" sibTransId="{E2D7E990-B14A-464A-8305-21F43360B5A9}"/>
    <dgm:cxn modelId="{5D5BE9D0-5BBE-4407-A920-557660DD840C}" type="presOf" srcId="{67838051-02D2-4050-A76E-975591D6D410}" destId="{0B8474A4-EB8D-4097-A10E-21309B3010B7}" srcOrd="0" destOrd="3" presId="urn:microsoft.com/office/officeart/2005/8/layout/hList2"/>
    <dgm:cxn modelId="{856FAF70-5226-41E8-97A4-0628CCA232E1}" type="presOf" srcId="{555BC788-00D8-4F92-8E12-5F6F7DCD5B2D}" destId="{EB668FF3-0072-4C40-99CC-53B8C31C0B26}" srcOrd="0" destOrd="0" presId="urn:microsoft.com/office/officeart/2005/8/layout/hList2"/>
    <dgm:cxn modelId="{86E2D162-EF49-40B6-BA61-8DF135CB8EDC}" type="presOf" srcId="{93F321D1-88E8-4B40-9A38-0FB046A99B79}" destId="{9B5EAC19-3854-43AB-AA75-45A76C2DADF2}" srcOrd="0" destOrd="0" presId="urn:microsoft.com/office/officeart/2005/8/layout/hList2"/>
    <dgm:cxn modelId="{3FD22511-8940-41D5-A3F4-23D967366CC4}" srcId="{F0A75406-8D35-43B4-9CB8-2FD2661837CD}" destId="{C16F9B31-098D-486D-985A-AC8DA239F4D7}" srcOrd="2" destOrd="0" parTransId="{D3FD21F6-F171-4B25-814F-FA9717DE2BA4}" sibTransId="{FB7543D2-421E-469D-81C5-940F40AB71F3}"/>
    <dgm:cxn modelId="{FCF8AF71-E853-41F4-A47A-54A9158496F5}" type="presParOf" srcId="{1A55DAC5-528D-47A3-92A6-BEB5717ACB8D}" destId="{E965E522-7D87-4185-87FE-89B640D5FC61}" srcOrd="0" destOrd="0" presId="urn:microsoft.com/office/officeart/2005/8/layout/hList2"/>
    <dgm:cxn modelId="{DE81EFB3-2ACD-4A3C-8CE5-A5B2ED7AD493}" type="presParOf" srcId="{E965E522-7D87-4185-87FE-89B640D5FC61}" destId="{19A3DD94-9C13-45E7-B7A6-9C11AB619262}" srcOrd="0" destOrd="0" presId="urn:microsoft.com/office/officeart/2005/8/layout/hList2"/>
    <dgm:cxn modelId="{C8E95163-832A-4E57-A530-AC06AC71F02D}" type="presParOf" srcId="{E965E522-7D87-4185-87FE-89B640D5FC61}" destId="{7A2DF3F0-445D-48D9-BDF5-3F1E500ED23F}" srcOrd="1" destOrd="0" presId="urn:microsoft.com/office/officeart/2005/8/layout/hList2"/>
    <dgm:cxn modelId="{418F2149-A09D-4BE6-BAD1-49A4DDA3CDEA}" type="presParOf" srcId="{E965E522-7D87-4185-87FE-89B640D5FC61}" destId="{5F7DCBBF-5A0D-4D5D-A996-725F37D722F7}" srcOrd="2" destOrd="0" presId="urn:microsoft.com/office/officeart/2005/8/layout/hList2"/>
    <dgm:cxn modelId="{41E7241B-A711-4263-8FCE-B6939605C203}" type="presParOf" srcId="{1A55DAC5-528D-47A3-92A6-BEB5717ACB8D}" destId="{AC2E362F-E226-4074-A9D7-0BD1FD78839D}" srcOrd="1" destOrd="0" presId="urn:microsoft.com/office/officeart/2005/8/layout/hList2"/>
    <dgm:cxn modelId="{7E9C2BB2-302B-4365-9DE5-836D2CD58ED6}" type="presParOf" srcId="{1A55DAC5-528D-47A3-92A6-BEB5717ACB8D}" destId="{9A365101-FB6E-4EAA-87DA-043CD21F7126}" srcOrd="2" destOrd="0" presId="urn:microsoft.com/office/officeart/2005/8/layout/hList2"/>
    <dgm:cxn modelId="{7D2BE701-B28C-4E96-9517-C903F09C4315}" type="presParOf" srcId="{9A365101-FB6E-4EAA-87DA-043CD21F7126}" destId="{3EBAB4C6-BF6B-43E3-AAEF-BFD4F1EBB41E}" srcOrd="0" destOrd="0" presId="urn:microsoft.com/office/officeart/2005/8/layout/hList2"/>
    <dgm:cxn modelId="{F3DECC30-B021-424A-9D38-CC9668CE49FB}" type="presParOf" srcId="{9A365101-FB6E-4EAA-87DA-043CD21F7126}" destId="{0B8474A4-EB8D-4097-A10E-21309B3010B7}" srcOrd="1" destOrd="0" presId="urn:microsoft.com/office/officeart/2005/8/layout/hList2"/>
    <dgm:cxn modelId="{DC024C2E-1C41-41A4-B307-87AEEAF1B00C}" type="presParOf" srcId="{9A365101-FB6E-4EAA-87DA-043CD21F7126}" destId="{32E83FE7-ABDB-4563-922A-DA8CF7E83AC2}" srcOrd="2" destOrd="0" presId="urn:microsoft.com/office/officeart/2005/8/layout/hList2"/>
    <dgm:cxn modelId="{3382486B-8704-4C7B-89B5-ECD0B5D1C8D8}" type="presParOf" srcId="{1A55DAC5-528D-47A3-92A6-BEB5717ACB8D}" destId="{43B8599E-B4E9-4339-B479-936AC40E4769}" srcOrd="3" destOrd="0" presId="urn:microsoft.com/office/officeart/2005/8/layout/hList2"/>
    <dgm:cxn modelId="{8F92B23D-424B-4DAC-B683-9D13B92A57C5}" type="presParOf" srcId="{1A55DAC5-528D-47A3-92A6-BEB5717ACB8D}" destId="{0DFB24C3-1683-479A-A156-1CBDF1FDDC37}" srcOrd="4" destOrd="0" presId="urn:microsoft.com/office/officeart/2005/8/layout/hList2"/>
    <dgm:cxn modelId="{D71CCE86-6CE9-4992-A32B-C72A2CE381D7}" type="presParOf" srcId="{0DFB24C3-1683-479A-A156-1CBDF1FDDC37}" destId="{1B2D4F13-D565-47A0-BAB7-B169DD050E03}" srcOrd="0" destOrd="0" presId="urn:microsoft.com/office/officeart/2005/8/layout/hList2"/>
    <dgm:cxn modelId="{86E57D92-447F-43F3-9F1C-17C20ED3CA7A}" type="presParOf" srcId="{0DFB24C3-1683-479A-A156-1CBDF1FDDC37}" destId="{EB668FF3-0072-4C40-99CC-53B8C31C0B26}" srcOrd="1" destOrd="0" presId="urn:microsoft.com/office/officeart/2005/8/layout/hList2"/>
    <dgm:cxn modelId="{36159198-773F-4CB0-83F7-A8FBD5671CE7}" type="presParOf" srcId="{0DFB24C3-1683-479A-A156-1CBDF1FDDC37}" destId="{9B5EAC19-3854-43AB-AA75-45A76C2DADF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3B088-8BD7-48CC-8CDB-D228D4E3BA1F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AF02CE-B8D6-44E0-8C32-F5343C814466}">
      <dgm:prSet phldrT="[Text]"/>
      <dgm:spPr/>
      <dgm:t>
        <a:bodyPr/>
        <a:lstStyle/>
        <a:p>
          <a:r>
            <a:rPr lang="en-US" dirty="0" smtClean="0"/>
            <a:t>June - Webinars</a:t>
          </a:r>
          <a:endParaRPr lang="en-US" dirty="0"/>
        </a:p>
      </dgm:t>
    </dgm:pt>
    <dgm:pt modelId="{7EEE7AB8-8C05-4BC1-8E7C-85EBDAE390E1}" type="parTrans" cxnId="{49B750E3-1C60-4804-B264-00E5B87FD511}">
      <dgm:prSet/>
      <dgm:spPr/>
      <dgm:t>
        <a:bodyPr/>
        <a:lstStyle/>
        <a:p>
          <a:endParaRPr lang="en-US"/>
        </a:p>
      </dgm:t>
    </dgm:pt>
    <dgm:pt modelId="{F66E33B6-F22F-4AFF-8D76-9C3A23815ABC}" type="sibTrans" cxnId="{49B750E3-1C60-4804-B264-00E5B87FD511}">
      <dgm:prSet/>
      <dgm:spPr/>
      <dgm:t>
        <a:bodyPr/>
        <a:lstStyle/>
        <a:p>
          <a:endParaRPr lang="en-US"/>
        </a:p>
      </dgm:t>
    </dgm:pt>
    <dgm:pt modelId="{0D5A6944-F413-4C24-8095-428E687B535F}">
      <dgm:prSet phldrT="[Text]"/>
      <dgm:spPr/>
      <dgm:t>
        <a:bodyPr/>
        <a:lstStyle/>
        <a:p>
          <a:r>
            <a:rPr lang="en-US" dirty="0" smtClean="0"/>
            <a:t>Overview webinars to learn about changes</a:t>
          </a:r>
          <a:endParaRPr lang="en-US" dirty="0"/>
        </a:p>
      </dgm:t>
    </dgm:pt>
    <dgm:pt modelId="{EEB64099-0252-4DB2-B97B-3689C8A160A5}" type="parTrans" cxnId="{6C9F8AC2-5F49-469F-98C2-D2951A673A75}">
      <dgm:prSet/>
      <dgm:spPr/>
      <dgm:t>
        <a:bodyPr/>
        <a:lstStyle/>
        <a:p>
          <a:endParaRPr lang="en-US"/>
        </a:p>
      </dgm:t>
    </dgm:pt>
    <dgm:pt modelId="{DF3AC221-A789-476F-86ED-BFA739FDCFAB}" type="sibTrans" cxnId="{6C9F8AC2-5F49-469F-98C2-D2951A673A75}">
      <dgm:prSet/>
      <dgm:spPr/>
      <dgm:t>
        <a:bodyPr/>
        <a:lstStyle/>
        <a:p>
          <a:endParaRPr lang="en-US"/>
        </a:p>
      </dgm:t>
    </dgm:pt>
    <dgm:pt modelId="{B475C789-2697-4D82-BA6E-51FCF90E49B2}">
      <dgm:prSet phldrT="[Text]"/>
      <dgm:spPr/>
      <dgm:t>
        <a:bodyPr/>
        <a:lstStyle/>
        <a:p>
          <a:r>
            <a:rPr lang="en-US" dirty="0" smtClean="0"/>
            <a:t>June 26 Competitive: June 26 Competitive: </a:t>
          </a:r>
          <a:r>
            <a:rPr lang="en-US" dirty="0" smtClean="0"/>
            <a:t>Recorded presentation available at: </a:t>
          </a:r>
          <a:r>
            <a:rPr lang="en-US" dirty="0" smtClean="0">
              <a:hlinkClick xmlns:r="http://schemas.openxmlformats.org/officeDocument/2006/relationships" r:id="rId1"/>
            </a:rPr>
            <a:t>https://nifa.usda.gov/policy-guide</a:t>
          </a:r>
          <a:endParaRPr lang="en-US" dirty="0"/>
        </a:p>
      </dgm:t>
    </dgm:pt>
    <dgm:pt modelId="{285B449B-F8CD-4891-B5ED-995B73D07176}" type="parTrans" cxnId="{BB3AA03F-61D9-4CDE-80BE-1C5F27279A70}">
      <dgm:prSet/>
      <dgm:spPr/>
      <dgm:t>
        <a:bodyPr/>
        <a:lstStyle/>
        <a:p>
          <a:endParaRPr lang="en-US"/>
        </a:p>
      </dgm:t>
    </dgm:pt>
    <dgm:pt modelId="{888F3F44-4AC7-48D6-A433-0A60CF6ACC81}" type="sibTrans" cxnId="{BB3AA03F-61D9-4CDE-80BE-1C5F27279A70}">
      <dgm:prSet/>
      <dgm:spPr/>
      <dgm:t>
        <a:bodyPr/>
        <a:lstStyle/>
        <a:p>
          <a:endParaRPr lang="en-US"/>
        </a:p>
      </dgm:t>
    </dgm:pt>
    <dgm:pt modelId="{497A3806-8BB9-433E-93F8-E262FBB8D6C6}">
      <dgm:prSet phldrT="[Text]"/>
      <dgm:spPr/>
      <dgm:t>
        <a:bodyPr/>
        <a:lstStyle/>
        <a:p>
          <a:r>
            <a:rPr lang="en-US" dirty="0" smtClean="0"/>
            <a:t>Review Draft Guide</a:t>
          </a:r>
          <a:endParaRPr lang="en-US" dirty="0"/>
        </a:p>
      </dgm:t>
    </dgm:pt>
    <dgm:pt modelId="{6C27BCD2-0C9C-4084-8B1D-74707ABABA47}" type="parTrans" cxnId="{A6AFF38C-8BAF-406D-AA92-38E98919F411}">
      <dgm:prSet/>
      <dgm:spPr/>
      <dgm:t>
        <a:bodyPr/>
        <a:lstStyle/>
        <a:p>
          <a:endParaRPr lang="en-US"/>
        </a:p>
      </dgm:t>
    </dgm:pt>
    <dgm:pt modelId="{893C61F9-5ACA-4499-B954-32D874BC335C}" type="sibTrans" cxnId="{A6AFF38C-8BAF-406D-AA92-38E98919F411}">
      <dgm:prSet/>
      <dgm:spPr/>
      <dgm:t>
        <a:bodyPr/>
        <a:lstStyle/>
        <a:p>
          <a:endParaRPr lang="en-US"/>
        </a:p>
      </dgm:t>
    </dgm:pt>
    <dgm:pt modelId="{5833E720-2A90-4488-8ED4-5317271A2B55}">
      <dgm:prSet phldrT="[Text]"/>
      <dgm:spPr/>
      <dgm:t>
        <a:bodyPr/>
        <a:lstStyle/>
        <a:p>
          <a:r>
            <a:rPr lang="en-US" dirty="0" smtClean="0"/>
            <a:t>Available at </a:t>
          </a:r>
          <a:r>
            <a:rPr lang="en-US" dirty="0" smtClean="0">
              <a:hlinkClick xmlns:r="http://schemas.openxmlformats.org/officeDocument/2006/relationships" r:id="rId1"/>
            </a:rPr>
            <a:t>https://nifa.usda.gov/policy-guide</a:t>
          </a:r>
          <a:endParaRPr lang="en-US" dirty="0" smtClean="0"/>
        </a:p>
      </dgm:t>
    </dgm:pt>
    <dgm:pt modelId="{25DD5B78-381D-4161-95CA-D0B1A5EBC98A}" type="parTrans" cxnId="{4241E890-A17F-4DDA-AC8F-0F21BA58A47C}">
      <dgm:prSet/>
      <dgm:spPr/>
      <dgm:t>
        <a:bodyPr/>
        <a:lstStyle/>
        <a:p>
          <a:endParaRPr lang="en-US"/>
        </a:p>
      </dgm:t>
    </dgm:pt>
    <dgm:pt modelId="{E3F0B321-8177-465B-AFC8-0DFC392BF49E}" type="sibTrans" cxnId="{4241E890-A17F-4DDA-AC8F-0F21BA58A47C}">
      <dgm:prSet/>
      <dgm:spPr/>
      <dgm:t>
        <a:bodyPr/>
        <a:lstStyle/>
        <a:p>
          <a:endParaRPr lang="en-US"/>
        </a:p>
      </dgm:t>
    </dgm:pt>
    <dgm:pt modelId="{52E09AAE-6711-44A7-BB6F-1EA58573503A}">
      <dgm:prSet phldrT="[Text]"/>
      <dgm:spPr/>
      <dgm:t>
        <a:bodyPr/>
        <a:lstStyle/>
        <a:p>
          <a:r>
            <a:rPr lang="en-US" dirty="0" smtClean="0"/>
            <a:t>Guide is 217 pages</a:t>
          </a:r>
          <a:endParaRPr lang="en-US" dirty="0"/>
        </a:p>
      </dgm:t>
    </dgm:pt>
    <dgm:pt modelId="{6CEAA9BB-FE26-444B-9FAF-CB33A8B32E17}" type="parTrans" cxnId="{F614E0C1-D1D7-4CEE-885E-6B85CC9F0FE4}">
      <dgm:prSet/>
      <dgm:spPr/>
      <dgm:t>
        <a:bodyPr/>
        <a:lstStyle/>
        <a:p>
          <a:endParaRPr lang="en-US"/>
        </a:p>
      </dgm:t>
    </dgm:pt>
    <dgm:pt modelId="{4DF651ED-8AAA-459D-AEF7-ECBC1CE9526A}" type="sibTrans" cxnId="{F614E0C1-D1D7-4CEE-885E-6B85CC9F0FE4}">
      <dgm:prSet/>
      <dgm:spPr/>
      <dgm:t>
        <a:bodyPr/>
        <a:lstStyle/>
        <a:p>
          <a:endParaRPr lang="en-US"/>
        </a:p>
      </dgm:t>
    </dgm:pt>
    <dgm:pt modelId="{17DE0677-4D62-4C84-A7B2-698FBFE70593}">
      <dgm:prSet phldrT="[Text]"/>
      <dgm:spPr/>
      <dgm:t>
        <a:bodyPr/>
        <a:lstStyle/>
        <a:p>
          <a:r>
            <a:rPr lang="en-US" dirty="0" smtClean="0"/>
            <a:t>Prepare feedback</a:t>
          </a:r>
          <a:endParaRPr lang="en-US" dirty="0"/>
        </a:p>
      </dgm:t>
    </dgm:pt>
    <dgm:pt modelId="{9E499517-E3A8-41CA-9E0B-D5C0E781C60B}" type="parTrans" cxnId="{ACA85D5D-13B3-4F66-8BE6-02FC5C45C354}">
      <dgm:prSet/>
      <dgm:spPr/>
      <dgm:t>
        <a:bodyPr/>
        <a:lstStyle/>
        <a:p>
          <a:endParaRPr lang="en-US"/>
        </a:p>
      </dgm:t>
    </dgm:pt>
    <dgm:pt modelId="{30AE530F-F1A3-4FC6-B1CE-E97622152E51}" type="sibTrans" cxnId="{ACA85D5D-13B3-4F66-8BE6-02FC5C45C354}">
      <dgm:prSet/>
      <dgm:spPr/>
      <dgm:t>
        <a:bodyPr/>
        <a:lstStyle/>
        <a:p>
          <a:endParaRPr lang="en-US"/>
        </a:p>
      </dgm:t>
    </dgm:pt>
    <dgm:pt modelId="{9EDF0165-5688-40F4-9780-BAD09BCA9E7C}">
      <dgm:prSet phldrT="[Text]"/>
      <dgm:spPr/>
      <dgm:t>
        <a:bodyPr/>
        <a:lstStyle/>
        <a:p>
          <a:r>
            <a:rPr lang="en-US" dirty="0" smtClean="0"/>
            <a:t>Request compiled feedback by existing groups</a:t>
          </a:r>
          <a:endParaRPr lang="en-US" dirty="0"/>
        </a:p>
      </dgm:t>
    </dgm:pt>
    <dgm:pt modelId="{1CB51A1E-34F1-48F9-ACB2-284E87B678A9}" type="parTrans" cxnId="{A1FA34F9-EA3F-4EB5-A372-0E01D2DB8C7E}">
      <dgm:prSet/>
      <dgm:spPr/>
      <dgm:t>
        <a:bodyPr/>
        <a:lstStyle/>
        <a:p>
          <a:endParaRPr lang="en-US"/>
        </a:p>
      </dgm:t>
    </dgm:pt>
    <dgm:pt modelId="{DFFF5A0D-178D-4F0F-9DDC-A74746B8CB31}" type="sibTrans" cxnId="{A1FA34F9-EA3F-4EB5-A372-0E01D2DB8C7E}">
      <dgm:prSet/>
      <dgm:spPr/>
      <dgm:t>
        <a:bodyPr/>
        <a:lstStyle/>
        <a:p>
          <a:endParaRPr lang="en-US"/>
        </a:p>
      </dgm:t>
    </dgm:pt>
    <dgm:pt modelId="{49EFA574-DBC5-4D3C-A4B4-878D73DF975F}">
      <dgm:prSet phldrT="[Text]"/>
      <dgm:spPr>
        <a:solidFill>
          <a:srgbClr val="00B05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Submit by July 30!</a:t>
          </a:r>
          <a:endParaRPr lang="en-US" dirty="0"/>
        </a:p>
      </dgm:t>
    </dgm:pt>
    <dgm:pt modelId="{70391126-5A65-4034-848D-7D9BB25D8DCC}" type="parTrans" cxnId="{DA8AF27D-1701-4534-B232-2BC01802B9D9}">
      <dgm:prSet/>
      <dgm:spPr/>
      <dgm:t>
        <a:bodyPr/>
        <a:lstStyle/>
        <a:p>
          <a:endParaRPr lang="en-US"/>
        </a:p>
      </dgm:t>
    </dgm:pt>
    <dgm:pt modelId="{4FA227DB-8680-430F-96C0-5570B8375CBE}" type="sibTrans" cxnId="{DA8AF27D-1701-4534-B232-2BC01802B9D9}">
      <dgm:prSet/>
      <dgm:spPr/>
      <dgm:t>
        <a:bodyPr/>
        <a:lstStyle/>
        <a:p>
          <a:endParaRPr lang="en-US"/>
        </a:p>
      </dgm:t>
    </dgm:pt>
    <dgm:pt modelId="{6A265ECB-B9EE-45EC-B7D8-6D470DFA9721}">
      <dgm:prSet phldrT="[Text]"/>
      <dgm:spPr/>
      <dgm:t>
        <a:bodyPr/>
        <a:lstStyle/>
        <a:p>
          <a:r>
            <a:rPr lang="en-US" dirty="0" smtClean="0"/>
            <a:t>Recommend multiple reviewers – breaking up document into chunks</a:t>
          </a:r>
          <a:endParaRPr lang="en-US" dirty="0"/>
        </a:p>
      </dgm:t>
    </dgm:pt>
    <dgm:pt modelId="{8B9AA006-1E95-4451-B64A-ABF6916CA69C}" type="parTrans" cxnId="{6120CE41-C7F0-417D-9DFA-7B0974A6CF6A}">
      <dgm:prSet/>
      <dgm:spPr/>
      <dgm:t>
        <a:bodyPr/>
        <a:lstStyle/>
        <a:p>
          <a:endParaRPr lang="en-US"/>
        </a:p>
      </dgm:t>
    </dgm:pt>
    <dgm:pt modelId="{2C25AAB6-A09A-43A1-A57F-DEAF77096F5A}" type="sibTrans" cxnId="{6120CE41-C7F0-417D-9DFA-7B0974A6CF6A}">
      <dgm:prSet/>
      <dgm:spPr/>
      <dgm:t>
        <a:bodyPr/>
        <a:lstStyle/>
        <a:p>
          <a:endParaRPr lang="en-US"/>
        </a:p>
      </dgm:t>
    </dgm:pt>
    <dgm:pt modelId="{3EEC68AE-7782-4046-8BFA-7235650057CF}">
      <dgm:prSet phldrT="[Text]"/>
      <dgm:spPr/>
      <dgm:t>
        <a:bodyPr/>
        <a:lstStyle/>
        <a:p>
          <a:r>
            <a:rPr lang="en-US" dirty="0" smtClean="0"/>
            <a:t>e.g. Regional Associations, 1890 associations, etc.</a:t>
          </a:r>
          <a:endParaRPr lang="en-US" dirty="0"/>
        </a:p>
      </dgm:t>
    </dgm:pt>
    <dgm:pt modelId="{48D69EB9-E25B-40FC-A919-2ED1B0388C06}" type="parTrans" cxnId="{6083FBE0-0C0C-4998-B3D6-10E0BC0ABD97}">
      <dgm:prSet/>
      <dgm:spPr/>
      <dgm:t>
        <a:bodyPr/>
        <a:lstStyle/>
        <a:p>
          <a:endParaRPr lang="en-US"/>
        </a:p>
      </dgm:t>
    </dgm:pt>
    <dgm:pt modelId="{34556A2C-4246-4E8F-98C0-FC062B4DD454}" type="sibTrans" cxnId="{6083FBE0-0C0C-4998-B3D6-10E0BC0ABD97}">
      <dgm:prSet/>
      <dgm:spPr/>
      <dgm:t>
        <a:bodyPr/>
        <a:lstStyle/>
        <a:p>
          <a:endParaRPr lang="en-US"/>
        </a:p>
      </dgm:t>
    </dgm:pt>
    <dgm:pt modelId="{83B7FC5B-B381-4330-B5F2-3416C45F4D84}">
      <dgm:prSet phldrT="[Text]"/>
      <dgm:spPr/>
      <dgm:t>
        <a:bodyPr/>
        <a:lstStyle/>
        <a:p>
          <a:r>
            <a:rPr lang="en-US" dirty="0" smtClean="0"/>
            <a:t>Stakeholders Review Guide and Submit comments.  </a:t>
          </a:r>
          <a:r>
            <a:rPr lang="en-US" dirty="0" smtClean="0">
              <a:hlinkClick xmlns:r="http://schemas.openxmlformats.org/officeDocument/2006/relationships" r:id="rId2"/>
            </a:rPr>
            <a:t>Direct Link to Policy Guide</a:t>
          </a:r>
          <a:endParaRPr lang="en-US" dirty="0"/>
        </a:p>
      </dgm:t>
    </dgm:pt>
    <dgm:pt modelId="{BC845FA7-2181-4650-A955-3C47EC8D1C96}" type="parTrans" cxnId="{5CD6204C-BF0A-47BB-AD6D-41B24289ACBA}">
      <dgm:prSet/>
      <dgm:spPr/>
      <dgm:t>
        <a:bodyPr/>
        <a:lstStyle/>
        <a:p>
          <a:endParaRPr lang="en-US"/>
        </a:p>
      </dgm:t>
    </dgm:pt>
    <dgm:pt modelId="{9DAE2D91-56C9-45DB-A094-FA60E4FB609E}" type="sibTrans" cxnId="{5CD6204C-BF0A-47BB-AD6D-41B24289ACBA}">
      <dgm:prSet/>
      <dgm:spPr/>
      <dgm:t>
        <a:bodyPr/>
        <a:lstStyle/>
        <a:p>
          <a:endParaRPr lang="en-US"/>
        </a:p>
      </dgm:t>
    </dgm:pt>
    <dgm:pt modelId="{1EA0142B-EC25-43F6-A9AE-63648963A845}">
      <dgm:prSet phldrT="[Text]"/>
      <dgm:spPr/>
      <dgm:t>
        <a:bodyPr/>
        <a:lstStyle/>
        <a:p>
          <a:r>
            <a:rPr lang="en-US" dirty="0" smtClean="0"/>
            <a:t>June 28 Capacity: </a:t>
          </a:r>
          <a:r>
            <a:rPr lang="en-US" dirty="0" smtClean="0"/>
            <a:t>Recorded presentation available at: </a:t>
          </a:r>
          <a:r>
            <a:rPr lang="en-US" dirty="0" smtClean="0">
              <a:hlinkClick xmlns:r="http://schemas.openxmlformats.org/officeDocument/2006/relationships" r:id="rId1"/>
            </a:rPr>
            <a:t>https://nifa.usda.gov/policy-guide</a:t>
          </a:r>
          <a:endParaRPr lang="en-US" dirty="0"/>
        </a:p>
      </dgm:t>
    </dgm:pt>
    <dgm:pt modelId="{721A0348-8FD9-49D8-AED2-D4ADE38471A6}" type="parTrans" cxnId="{7C5AFD73-C521-4F64-BE9B-3E1704C496C8}">
      <dgm:prSet/>
      <dgm:spPr/>
      <dgm:t>
        <a:bodyPr/>
        <a:lstStyle/>
        <a:p>
          <a:endParaRPr lang="en-US"/>
        </a:p>
      </dgm:t>
    </dgm:pt>
    <dgm:pt modelId="{509358A2-DA8C-42AC-A68A-7E4AC68377FF}" type="sibTrans" cxnId="{7C5AFD73-C521-4F64-BE9B-3E1704C496C8}">
      <dgm:prSet/>
      <dgm:spPr/>
      <dgm:t>
        <a:bodyPr/>
        <a:lstStyle/>
        <a:p>
          <a:endParaRPr lang="en-US"/>
        </a:p>
      </dgm:t>
    </dgm:pt>
    <dgm:pt modelId="{7D674CC3-3667-4361-BCD1-1762F6778E89}">
      <dgm:prSet phldrT="[Text]"/>
      <dgm:spPr/>
      <dgm:t>
        <a:bodyPr/>
        <a:lstStyle/>
        <a:p>
          <a:endParaRPr lang="en-US" dirty="0"/>
        </a:p>
      </dgm:t>
    </dgm:pt>
    <dgm:pt modelId="{1BBDEEF2-E23B-4075-A6C2-2D9998FD6A76}" type="parTrans" cxnId="{4D178B2D-95F9-4D93-B983-05F46C0A06DE}">
      <dgm:prSet/>
      <dgm:spPr/>
      <dgm:t>
        <a:bodyPr/>
        <a:lstStyle/>
        <a:p>
          <a:endParaRPr lang="en-US"/>
        </a:p>
      </dgm:t>
    </dgm:pt>
    <dgm:pt modelId="{45C89CCE-1702-47C7-8B16-1E8B54743767}" type="sibTrans" cxnId="{4D178B2D-95F9-4D93-B983-05F46C0A06DE}">
      <dgm:prSet/>
      <dgm:spPr/>
      <dgm:t>
        <a:bodyPr/>
        <a:lstStyle/>
        <a:p>
          <a:endParaRPr lang="en-US"/>
        </a:p>
      </dgm:t>
    </dgm:pt>
    <dgm:pt modelId="{6C7C805C-E120-473B-991F-34F7563B02FA}" type="pres">
      <dgm:prSet presAssocID="{8823B088-8BD7-48CC-8CDB-D228D4E3BA1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3C9E8D-E209-4D1C-A727-B94755C15B5D}" type="pres">
      <dgm:prSet presAssocID="{36AF02CE-B8D6-44E0-8C32-F5343C814466}" presName="composite" presStyleCnt="0"/>
      <dgm:spPr/>
    </dgm:pt>
    <dgm:pt modelId="{11C0903E-E44B-4B75-A7FE-1CCD7AE59492}" type="pres">
      <dgm:prSet presAssocID="{36AF02CE-B8D6-44E0-8C32-F5343C814466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B9813-40D3-4037-85DE-E3CE1AF7089A}" type="pres">
      <dgm:prSet presAssocID="{36AF02CE-B8D6-44E0-8C32-F5343C814466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E809-76FC-435D-BBC5-EEF878C98FA6}" type="pres">
      <dgm:prSet presAssocID="{36AF02CE-B8D6-44E0-8C32-F5343C814466}" presName="Accent" presStyleLbl="parChTrans1D1" presStyleIdx="0" presStyleCnt="4"/>
      <dgm:spPr/>
    </dgm:pt>
    <dgm:pt modelId="{A48CA449-F3A6-4139-9491-EBB57D568FA8}" type="pres">
      <dgm:prSet presAssocID="{36AF02CE-B8D6-44E0-8C32-F5343C814466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83CA0-E907-448E-B8A9-22D0EF66CACB}" type="pres">
      <dgm:prSet presAssocID="{F66E33B6-F22F-4AFF-8D76-9C3A23815ABC}" presName="sibTrans" presStyleCnt="0"/>
      <dgm:spPr/>
    </dgm:pt>
    <dgm:pt modelId="{2F7C3244-B019-4F0D-9F98-AB46941D3F4D}" type="pres">
      <dgm:prSet presAssocID="{497A3806-8BB9-433E-93F8-E262FBB8D6C6}" presName="composite" presStyleCnt="0"/>
      <dgm:spPr/>
    </dgm:pt>
    <dgm:pt modelId="{77857286-0CD3-4947-B8CA-85DECA5EB12E}" type="pres">
      <dgm:prSet presAssocID="{497A3806-8BB9-433E-93F8-E262FBB8D6C6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57183-379D-4389-9393-4056E8608368}" type="pres">
      <dgm:prSet presAssocID="{497A3806-8BB9-433E-93F8-E262FBB8D6C6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29C25-3172-48F6-B2C4-F328B32BA6D4}" type="pres">
      <dgm:prSet presAssocID="{497A3806-8BB9-433E-93F8-E262FBB8D6C6}" presName="Accent" presStyleLbl="parChTrans1D1" presStyleIdx="1" presStyleCnt="4"/>
      <dgm:spPr/>
    </dgm:pt>
    <dgm:pt modelId="{9E46BE48-17BB-4682-A4F3-0757EA0C3577}" type="pres">
      <dgm:prSet presAssocID="{497A3806-8BB9-433E-93F8-E262FBB8D6C6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07B98-0EAD-4998-98F4-F682AA9E5E7F}" type="pres">
      <dgm:prSet presAssocID="{893C61F9-5ACA-4499-B954-32D874BC335C}" presName="sibTrans" presStyleCnt="0"/>
      <dgm:spPr/>
    </dgm:pt>
    <dgm:pt modelId="{38B41680-FD9D-4102-A692-74642130C9EB}" type="pres">
      <dgm:prSet presAssocID="{17DE0677-4D62-4C84-A7B2-698FBFE70593}" presName="composite" presStyleCnt="0"/>
      <dgm:spPr/>
    </dgm:pt>
    <dgm:pt modelId="{3D7915E9-ECB1-4B46-BE34-6C78F618F813}" type="pres">
      <dgm:prSet presAssocID="{17DE0677-4D62-4C84-A7B2-698FBFE70593}" presName="FirstChild" presStyleLbl="revTx" presStyleIdx="4" presStyleCnt="7" custLinFactNeighborX="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24E15-EAF4-4C62-938C-C75F937E7CEA}" type="pres">
      <dgm:prSet presAssocID="{17DE0677-4D62-4C84-A7B2-698FBFE70593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7BFFD-AEDE-4856-A27B-0E2968D7C1FE}" type="pres">
      <dgm:prSet presAssocID="{17DE0677-4D62-4C84-A7B2-698FBFE70593}" presName="Accent" presStyleLbl="parChTrans1D1" presStyleIdx="2" presStyleCnt="4"/>
      <dgm:spPr/>
      <dgm:t>
        <a:bodyPr/>
        <a:lstStyle/>
        <a:p>
          <a:endParaRPr lang="en-US"/>
        </a:p>
      </dgm:t>
    </dgm:pt>
    <dgm:pt modelId="{AEC5D0AA-5E40-481F-8A05-52D78C2CECA4}" type="pres">
      <dgm:prSet presAssocID="{17DE0677-4D62-4C84-A7B2-698FBFE70593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F9E6C-42A3-4130-B6B5-DF4183A31B17}" type="pres">
      <dgm:prSet presAssocID="{30AE530F-F1A3-4FC6-B1CE-E97622152E51}" presName="sibTrans" presStyleCnt="0"/>
      <dgm:spPr/>
    </dgm:pt>
    <dgm:pt modelId="{62B49911-8FA1-4817-85C1-67D6FD703F15}" type="pres">
      <dgm:prSet presAssocID="{49EFA574-DBC5-4D3C-A4B4-878D73DF975F}" presName="composite" presStyleCnt="0"/>
      <dgm:spPr/>
    </dgm:pt>
    <dgm:pt modelId="{3B8A97B0-19E9-4C67-BEAF-C14EB5752B80}" type="pres">
      <dgm:prSet presAssocID="{49EFA574-DBC5-4D3C-A4B4-878D73DF975F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986FD3EE-A607-4AC8-B589-ECB6B63725B5}" type="pres">
      <dgm:prSet presAssocID="{49EFA574-DBC5-4D3C-A4B4-878D73DF975F}" presName="Parent" presStyleLbl="alignNode1" presStyleIdx="3" presStyleCnt="4" custLinFactNeighborX="-1206" custLinFactNeighborY="-631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9E68B-5944-4125-ACB7-7BAADC2D4F17}" type="pres">
      <dgm:prSet presAssocID="{49EFA574-DBC5-4D3C-A4B4-878D73DF975F}" presName="Accent" presStyleLbl="parChTrans1D1" presStyleIdx="3" presStyleCnt="4" custLinFactY="600000" custLinFactNeighborX="641" custLinFactNeighborY="652603"/>
      <dgm:spPr/>
    </dgm:pt>
  </dgm:ptLst>
  <dgm:cxnLst>
    <dgm:cxn modelId="{BB3AA03F-61D9-4CDE-80BE-1C5F27279A70}" srcId="{36AF02CE-B8D6-44E0-8C32-F5343C814466}" destId="{B475C789-2697-4D82-BA6E-51FCF90E49B2}" srcOrd="1" destOrd="0" parTransId="{285B449B-F8CD-4891-B5ED-995B73D07176}" sibTransId="{888F3F44-4AC7-48D6-A433-0A60CF6ACC81}"/>
    <dgm:cxn modelId="{49B750E3-1C60-4804-B264-00E5B87FD511}" srcId="{8823B088-8BD7-48CC-8CDB-D228D4E3BA1F}" destId="{36AF02CE-B8D6-44E0-8C32-F5343C814466}" srcOrd="0" destOrd="0" parTransId="{7EEE7AB8-8C05-4BC1-8E7C-85EBDAE390E1}" sibTransId="{F66E33B6-F22F-4AFF-8D76-9C3A23815ABC}"/>
    <dgm:cxn modelId="{182E81EE-5481-437F-A327-ACC0E914D1AF}" type="presOf" srcId="{17DE0677-4D62-4C84-A7B2-698FBFE70593}" destId="{AB824E15-EAF4-4C62-938C-C75F937E7CEA}" srcOrd="0" destOrd="0" presId="urn:microsoft.com/office/officeart/2011/layout/TabList"/>
    <dgm:cxn modelId="{A1FA34F9-EA3F-4EB5-A372-0E01D2DB8C7E}" srcId="{17DE0677-4D62-4C84-A7B2-698FBFE70593}" destId="{9EDF0165-5688-40F4-9780-BAD09BCA9E7C}" srcOrd="0" destOrd="0" parTransId="{1CB51A1E-34F1-48F9-ACB2-284E87B678A9}" sibTransId="{DFFF5A0D-178D-4F0F-9DDC-A74746B8CB31}"/>
    <dgm:cxn modelId="{D7437A7D-8752-4525-9635-FE0FDB72B351}" type="presOf" srcId="{5833E720-2A90-4488-8ED4-5317271A2B55}" destId="{77857286-0CD3-4947-B8CA-85DECA5EB12E}" srcOrd="0" destOrd="0" presId="urn:microsoft.com/office/officeart/2011/layout/TabList"/>
    <dgm:cxn modelId="{6083FBE0-0C0C-4998-B3D6-10E0BC0ABD97}" srcId="{17DE0677-4D62-4C84-A7B2-698FBFE70593}" destId="{3EEC68AE-7782-4046-8BFA-7235650057CF}" srcOrd="1" destOrd="0" parTransId="{48D69EB9-E25B-40FC-A919-2ED1B0388C06}" sibTransId="{34556A2C-4246-4E8F-98C0-FC062B4DD454}"/>
    <dgm:cxn modelId="{A6AFF38C-8BAF-406D-AA92-38E98919F411}" srcId="{8823B088-8BD7-48CC-8CDB-D228D4E3BA1F}" destId="{497A3806-8BB9-433E-93F8-E262FBB8D6C6}" srcOrd="1" destOrd="0" parTransId="{6C27BCD2-0C9C-4084-8B1D-74707ABABA47}" sibTransId="{893C61F9-5ACA-4499-B954-32D874BC335C}"/>
    <dgm:cxn modelId="{F614E0C1-D1D7-4CEE-885E-6B85CC9F0FE4}" srcId="{497A3806-8BB9-433E-93F8-E262FBB8D6C6}" destId="{52E09AAE-6711-44A7-BB6F-1EA58573503A}" srcOrd="2" destOrd="0" parTransId="{6CEAA9BB-FE26-444B-9FAF-CB33A8B32E17}" sibTransId="{4DF651ED-8AAA-459D-AEF7-ECBC1CE9526A}"/>
    <dgm:cxn modelId="{4241E890-A17F-4DDA-AC8F-0F21BA58A47C}" srcId="{497A3806-8BB9-433E-93F8-E262FBB8D6C6}" destId="{5833E720-2A90-4488-8ED4-5317271A2B55}" srcOrd="0" destOrd="0" parTransId="{25DD5B78-381D-4161-95CA-D0B1A5EBC98A}" sibTransId="{E3F0B321-8177-465B-AFC8-0DFC392BF49E}"/>
    <dgm:cxn modelId="{D93D6A9B-A346-42A1-B0B9-4E05356DD69A}" type="presOf" srcId="{1EA0142B-EC25-43F6-A9AE-63648963A845}" destId="{A48CA449-F3A6-4139-9491-EBB57D568FA8}" srcOrd="0" destOrd="2" presId="urn:microsoft.com/office/officeart/2011/layout/TabList"/>
    <dgm:cxn modelId="{ACA85D5D-13B3-4F66-8BE6-02FC5C45C354}" srcId="{8823B088-8BD7-48CC-8CDB-D228D4E3BA1F}" destId="{17DE0677-4D62-4C84-A7B2-698FBFE70593}" srcOrd="2" destOrd="0" parTransId="{9E499517-E3A8-41CA-9E0B-D5C0E781C60B}" sibTransId="{30AE530F-F1A3-4FC6-B1CE-E97622152E51}"/>
    <dgm:cxn modelId="{DA8AF27D-1701-4534-B232-2BC01802B9D9}" srcId="{8823B088-8BD7-48CC-8CDB-D228D4E3BA1F}" destId="{49EFA574-DBC5-4D3C-A4B4-878D73DF975F}" srcOrd="3" destOrd="0" parTransId="{70391126-5A65-4034-848D-7D9BB25D8DCC}" sibTransId="{4FA227DB-8680-430F-96C0-5570B8375CBE}"/>
    <dgm:cxn modelId="{6C9F8AC2-5F49-469F-98C2-D2951A673A75}" srcId="{36AF02CE-B8D6-44E0-8C32-F5343C814466}" destId="{0D5A6944-F413-4C24-8095-428E687B535F}" srcOrd="0" destOrd="0" parTransId="{EEB64099-0252-4DB2-B97B-3689C8A160A5}" sibTransId="{DF3AC221-A789-476F-86ED-BFA739FDCFAB}"/>
    <dgm:cxn modelId="{6120CE41-C7F0-417D-9DFA-7B0974A6CF6A}" srcId="{497A3806-8BB9-433E-93F8-E262FBB8D6C6}" destId="{6A265ECB-B9EE-45EC-B7D8-6D470DFA9721}" srcOrd="3" destOrd="0" parTransId="{8B9AA006-1E95-4451-B64A-ABF6916CA69C}" sibTransId="{2C25AAB6-A09A-43A1-A57F-DEAF77096F5A}"/>
    <dgm:cxn modelId="{2BFABBAB-C304-4DA6-8CB0-2FF6CFF63294}" type="presOf" srcId="{8823B088-8BD7-48CC-8CDB-D228D4E3BA1F}" destId="{6C7C805C-E120-473B-991F-34F7563B02FA}" srcOrd="0" destOrd="0" presId="urn:microsoft.com/office/officeart/2011/layout/TabList"/>
    <dgm:cxn modelId="{F3DD3714-CD40-478A-BCD0-8EF936D3A3F9}" type="presOf" srcId="{52E09AAE-6711-44A7-BB6F-1EA58573503A}" destId="{9E46BE48-17BB-4682-A4F3-0757EA0C3577}" srcOrd="0" destOrd="1" presId="urn:microsoft.com/office/officeart/2011/layout/TabList"/>
    <dgm:cxn modelId="{21A930A3-D458-4D32-A160-D6827E26B4B7}" type="presOf" srcId="{7D674CC3-3667-4361-BCD1-1762F6778E89}" destId="{A48CA449-F3A6-4139-9491-EBB57D568FA8}" srcOrd="0" destOrd="1" presId="urn:microsoft.com/office/officeart/2011/layout/TabList"/>
    <dgm:cxn modelId="{BA3C653C-B21E-47EA-91F4-9AA099DB8751}" type="presOf" srcId="{B475C789-2697-4D82-BA6E-51FCF90E49B2}" destId="{A48CA449-F3A6-4139-9491-EBB57D568FA8}" srcOrd="0" destOrd="0" presId="urn:microsoft.com/office/officeart/2011/layout/TabList"/>
    <dgm:cxn modelId="{FCCEB251-119B-48CA-8AC8-A919116E8690}" type="presOf" srcId="{497A3806-8BB9-433E-93F8-E262FBB8D6C6}" destId="{F2557183-379D-4389-9393-4056E8608368}" srcOrd="0" destOrd="0" presId="urn:microsoft.com/office/officeart/2011/layout/TabList"/>
    <dgm:cxn modelId="{3123E98C-8BD6-47A9-8D01-E3A8C3E16A47}" type="presOf" srcId="{83B7FC5B-B381-4330-B5F2-3416C45F4D84}" destId="{9E46BE48-17BB-4682-A4F3-0757EA0C3577}" srcOrd="0" destOrd="0" presId="urn:microsoft.com/office/officeart/2011/layout/TabList"/>
    <dgm:cxn modelId="{5CD6204C-BF0A-47BB-AD6D-41B24289ACBA}" srcId="{497A3806-8BB9-433E-93F8-E262FBB8D6C6}" destId="{83B7FC5B-B381-4330-B5F2-3416C45F4D84}" srcOrd="1" destOrd="0" parTransId="{BC845FA7-2181-4650-A955-3C47EC8D1C96}" sibTransId="{9DAE2D91-56C9-45DB-A094-FA60E4FB609E}"/>
    <dgm:cxn modelId="{6BDA6920-43DF-4F7C-B36D-670E82B78037}" type="presOf" srcId="{36AF02CE-B8D6-44E0-8C32-F5343C814466}" destId="{AFFB9813-40D3-4037-85DE-E3CE1AF7089A}" srcOrd="0" destOrd="0" presId="urn:microsoft.com/office/officeart/2011/layout/TabList"/>
    <dgm:cxn modelId="{4D178B2D-95F9-4D93-B983-05F46C0A06DE}" srcId="{36AF02CE-B8D6-44E0-8C32-F5343C814466}" destId="{7D674CC3-3667-4361-BCD1-1762F6778E89}" srcOrd="2" destOrd="0" parTransId="{1BBDEEF2-E23B-4075-A6C2-2D9998FD6A76}" sibTransId="{45C89CCE-1702-47C7-8B16-1E8B54743767}"/>
    <dgm:cxn modelId="{9CB7BFCA-A865-469D-A21F-C363E60A81EA}" type="presOf" srcId="{0D5A6944-F413-4C24-8095-428E687B535F}" destId="{11C0903E-E44B-4B75-A7FE-1CCD7AE59492}" srcOrd="0" destOrd="0" presId="urn:microsoft.com/office/officeart/2011/layout/TabList"/>
    <dgm:cxn modelId="{E73E0F15-B060-4FC0-B4FB-475C15672E35}" type="presOf" srcId="{3EEC68AE-7782-4046-8BFA-7235650057CF}" destId="{AEC5D0AA-5E40-481F-8A05-52D78C2CECA4}" srcOrd="0" destOrd="0" presId="urn:microsoft.com/office/officeart/2011/layout/TabList"/>
    <dgm:cxn modelId="{F0F5BEA1-46C6-42A8-904E-FF0F9663E60D}" type="presOf" srcId="{49EFA574-DBC5-4D3C-A4B4-878D73DF975F}" destId="{986FD3EE-A607-4AC8-B589-ECB6B63725B5}" srcOrd="0" destOrd="0" presId="urn:microsoft.com/office/officeart/2011/layout/TabList"/>
    <dgm:cxn modelId="{DF81DAE0-941B-4572-833F-0D79D94EBC5E}" type="presOf" srcId="{9EDF0165-5688-40F4-9780-BAD09BCA9E7C}" destId="{3D7915E9-ECB1-4B46-BE34-6C78F618F813}" srcOrd="0" destOrd="0" presId="urn:microsoft.com/office/officeart/2011/layout/TabList"/>
    <dgm:cxn modelId="{4CA7DC66-CF11-445E-942B-E60D930E7A12}" type="presOf" srcId="{6A265ECB-B9EE-45EC-B7D8-6D470DFA9721}" destId="{9E46BE48-17BB-4682-A4F3-0757EA0C3577}" srcOrd="0" destOrd="2" presId="urn:microsoft.com/office/officeart/2011/layout/TabList"/>
    <dgm:cxn modelId="{7C5AFD73-C521-4F64-BE9B-3E1704C496C8}" srcId="{36AF02CE-B8D6-44E0-8C32-F5343C814466}" destId="{1EA0142B-EC25-43F6-A9AE-63648963A845}" srcOrd="3" destOrd="0" parTransId="{721A0348-8FD9-49D8-AED2-D4ADE38471A6}" sibTransId="{509358A2-DA8C-42AC-A68A-7E4AC68377FF}"/>
    <dgm:cxn modelId="{7CF4F26E-B662-4232-A224-70B85E6379C1}" type="presParOf" srcId="{6C7C805C-E120-473B-991F-34F7563B02FA}" destId="{F73C9E8D-E209-4D1C-A727-B94755C15B5D}" srcOrd="0" destOrd="0" presId="urn:microsoft.com/office/officeart/2011/layout/TabList"/>
    <dgm:cxn modelId="{F9FEAE91-A91D-4F19-9F80-10CA6027249C}" type="presParOf" srcId="{F73C9E8D-E209-4D1C-A727-B94755C15B5D}" destId="{11C0903E-E44B-4B75-A7FE-1CCD7AE59492}" srcOrd="0" destOrd="0" presId="urn:microsoft.com/office/officeart/2011/layout/TabList"/>
    <dgm:cxn modelId="{0D8E52AD-3A81-422F-A5C2-73F0DF43117C}" type="presParOf" srcId="{F73C9E8D-E209-4D1C-A727-B94755C15B5D}" destId="{AFFB9813-40D3-4037-85DE-E3CE1AF7089A}" srcOrd="1" destOrd="0" presId="urn:microsoft.com/office/officeart/2011/layout/TabList"/>
    <dgm:cxn modelId="{BED8D6EE-3BC5-43FA-AE9A-8E5B5B431453}" type="presParOf" srcId="{F73C9E8D-E209-4D1C-A727-B94755C15B5D}" destId="{A5C0E809-76FC-435D-BBC5-EEF878C98FA6}" srcOrd="2" destOrd="0" presId="urn:microsoft.com/office/officeart/2011/layout/TabList"/>
    <dgm:cxn modelId="{E6A31003-190E-4681-9119-F71110143B18}" type="presParOf" srcId="{6C7C805C-E120-473B-991F-34F7563B02FA}" destId="{A48CA449-F3A6-4139-9491-EBB57D568FA8}" srcOrd="1" destOrd="0" presId="urn:microsoft.com/office/officeart/2011/layout/TabList"/>
    <dgm:cxn modelId="{AC45A1F6-212F-4DD4-8A7A-7E052C535B9D}" type="presParOf" srcId="{6C7C805C-E120-473B-991F-34F7563B02FA}" destId="{88C83CA0-E907-448E-B8A9-22D0EF66CACB}" srcOrd="2" destOrd="0" presId="urn:microsoft.com/office/officeart/2011/layout/TabList"/>
    <dgm:cxn modelId="{1F16FD6D-D284-43B0-BFEB-33813A599AB7}" type="presParOf" srcId="{6C7C805C-E120-473B-991F-34F7563B02FA}" destId="{2F7C3244-B019-4F0D-9F98-AB46941D3F4D}" srcOrd="3" destOrd="0" presId="urn:microsoft.com/office/officeart/2011/layout/TabList"/>
    <dgm:cxn modelId="{136A37F8-64CA-4099-AF8E-F313BB663293}" type="presParOf" srcId="{2F7C3244-B019-4F0D-9F98-AB46941D3F4D}" destId="{77857286-0CD3-4947-B8CA-85DECA5EB12E}" srcOrd="0" destOrd="0" presId="urn:microsoft.com/office/officeart/2011/layout/TabList"/>
    <dgm:cxn modelId="{70FB68AA-3353-4BEA-A6A8-FA787B8C655B}" type="presParOf" srcId="{2F7C3244-B019-4F0D-9F98-AB46941D3F4D}" destId="{F2557183-379D-4389-9393-4056E8608368}" srcOrd="1" destOrd="0" presId="urn:microsoft.com/office/officeart/2011/layout/TabList"/>
    <dgm:cxn modelId="{BE3A8273-250E-4BCA-985C-F444F8487EBB}" type="presParOf" srcId="{2F7C3244-B019-4F0D-9F98-AB46941D3F4D}" destId="{E8329C25-3172-48F6-B2C4-F328B32BA6D4}" srcOrd="2" destOrd="0" presId="urn:microsoft.com/office/officeart/2011/layout/TabList"/>
    <dgm:cxn modelId="{3A8BC6D0-6D42-49E1-A489-49B603428B5F}" type="presParOf" srcId="{6C7C805C-E120-473B-991F-34F7563B02FA}" destId="{9E46BE48-17BB-4682-A4F3-0757EA0C3577}" srcOrd="4" destOrd="0" presId="urn:microsoft.com/office/officeart/2011/layout/TabList"/>
    <dgm:cxn modelId="{C5E2930F-AD8A-44AF-915A-A239B57AF7F2}" type="presParOf" srcId="{6C7C805C-E120-473B-991F-34F7563B02FA}" destId="{5D307B98-0EAD-4998-98F4-F682AA9E5E7F}" srcOrd="5" destOrd="0" presId="urn:microsoft.com/office/officeart/2011/layout/TabList"/>
    <dgm:cxn modelId="{F0ED1816-B038-440E-B150-750232D615E2}" type="presParOf" srcId="{6C7C805C-E120-473B-991F-34F7563B02FA}" destId="{38B41680-FD9D-4102-A692-74642130C9EB}" srcOrd="6" destOrd="0" presId="urn:microsoft.com/office/officeart/2011/layout/TabList"/>
    <dgm:cxn modelId="{F0D46C52-0B90-4B0F-AC92-43972EE8DA60}" type="presParOf" srcId="{38B41680-FD9D-4102-A692-74642130C9EB}" destId="{3D7915E9-ECB1-4B46-BE34-6C78F618F813}" srcOrd="0" destOrd="0" presId="urn:microsoft.com/office/officeart/2011/layout/TabList"/>
    <dgm:cxn modelId="{B4C30179-2F62-49CC-AF7D-935E9BC2CF99}" type="presParOf" srcId="{38B41680-FD9D-4102-A692-74642130C9EB}" destId="{AB824E15-EAF4-4C62-938C-C75F937E7CEA}" srcOrd="1" destOrd="0" presId="urn:microsoft.com/office/officeart/2011/layout/TabList"/>
    <dgm:cxn modelId="{E4E1DAF9-DFB6-4154-8819-3A6F1C09D585}" type="presParOf" srcId="{38B41680-FD9D-4102-A692-74642130C9EB}" destId="{8787BFFD-AEDE-4856-A27B-0E2968D7C1FE}" srcOrd="2" destOrd="0" presId="urn:microsoft.com/office/officeart/2011/layout/TabList"/>
    <dgm:cxn modelId="{8CAF5C45-0F0A-485E-BCF3-B1BCE8C9E2D9}" type="presParOf" srcId="{6C7C805C-E120-473B-991F-34F7563B02FA}" destId="{AEC5D0AA-5E40-481F-8A05-52D78C2CECA4}" srcOrd="7" destOrd="0" presId="urn:microsoft.com/office/officeart/2011/layout/TabList"/>
    <dgm:cxn modelId="{1420BF2E-F70E-48FA-8C5E-490536592796}" type="presParOf" srcId="{6C7C805C-E120-473B-991F-34F7563B02FA}" destId="{52EF9E6C-42A3-4130-B6B5-DF4183A31B17}" srcOrd="8" destOrd="0" presId="urn:microsoft.com/office/officeart/2011/layout/TabList"/>
    <dgm:cxn modelId="{1234082D-550D-44C4-AF73-20025E0EC4AB}" type="presParOf" srcId="{6C7C805C-E120-473B-991F-34F7563B02FA}" destId="{62B49911-8FA1-4817-85C1-67D6FD703F15}" srcOrd="9" destOrd="0" presId="urn:microsoft.com/office/officeart/2011/layout/TabList"/>
    <dgm:cxn modelId="{6EE026CC-362E-440B-92DE-68EE04C85779}" type="presParOf" srcId="{62B49911-8FA1-4817-85C1-67D6FD703F15}" destId="{3B8A97B0-19E9-4C67-BEAF-C14EB5752B80}" srcOrd="0" destOrd="0" presId="urn:microsoft.com/office/officeart/2011/layout/TabList"/>
    <dgm:cxn modelId="{FB33DA1B-4078-489A-9C7E-C36AE5139210}" type="presParOf" srcId="{62B49911-8FA1-4817-85C1-67D6FD703F15}" destId="{986FD3EE-A607-4AC8-B589-ECB6B63725B5}" srcOrd="1" destOrd="0" presId="urn:microsoft.com/office/officeart/2011/layout/TabList"/>
    <dgm:cxn modelId="{4AD181D8-D3AA-46BB-9AA0-E8C85FA51888}" type="presParOf" srcId="{62B49911-8FA1-4817-85C1-67D6FD703F15}" destId="{D5F9E68B-5944-4125-ACB7-7BAADC2D4F1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FBF62-BFCA-4F9B-9BE3-136D789D54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CE188B-8A09-4381-B5D1-166C623417A5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ALL AWARDS</a:t>
          </a:r>
          <a:endParaRPr lang="en-US" dirty="0"/>
        </a:p>
      </dgm:t>
    </dgm:pt>
    <dgm:pt modelId="{7454743B-BB6B-4DFA-9E1F-9BA5A99D56F8}" type="parTrans" cxnId="{EDDD10B5-9C6B-4DAC-9887-1DAAC63363D2}">
      <dgm:prSet/>
      <dgm:spPr/>
      <dgm:t>
        <a:bodyPr/>
        <a:lstStyle/>
        <a:p>
          <a:endParaRPr lang="en-US"/>
        </a:p>
      </dgm:t>
    </dgm:pt>
    <dgm:pt modelId="{0E230A7C-77BF-4C71-B82C-761494CF9D82}" type="sibTrans" cxnId="{EDDD10B5-9C6B-4DAC-9887-1DAAC63363D2}">
      <dgm:prSet/>
      <dgm:spPr/>
      <dgm:t>
        <a:bodyPr/>
        <a:lstStyle/>
        <a:p>
          <a:endParaRPr lang="en-US"/>
        </a:p>
      </dgm:t>
    </dgm:pt>
    <dgm:pt modelId="{F4B8C732-C091-4F45-886E-103A701C818E}">
      <dgm:prSet phldrT="[Text]"/>
      <dgm:spPr>
        <a:solidFill>
          <a:srgbClr val="BD431D"/>
        </a:solidFill>
      </dgm:spPr>
      <dgm:t>
        <a:bodyPr/>
        <a:lstStyle/>
        <a:p>
          <a:r>
            <a:rPr lang="en-US" dirty="0" smtClean="0"/>
            <a:t>COMPETITIVE</a:t>
          </a:r>
          <a:endParaRPr lang="en-US" dirty="0"/>
        </a:p>
      </dgm:t>
    </dgm:pt>
    <dgm:pt modelId="{C8012A1E-1150-47A8-9875-EBF47398A878}" type="parTrans" cxnId="{F1FA9A24-F613-49AD-A684-012F5F7FBCE9}">
      <dgm:prSet/>
      <dgm:spPr/>
      <dgm:t>
        <a:bodyPr/>
        <a:lstStyle/>
        <a:p>
          <a:endParaRPr lang="en-US"/>
        </a:p>
      </dgm:t>
    </dgm:pt>
    <dgm:pt modelId="{C163C9EA-41BD-4BAD-97A3-53A18A30CEBD}" type="sibTrans" cxnId="{F1FA9A24-F613-49AD-A684-012F5F7FBCE9}">
      <dgm:prSet/>
      <dgm:spPr/>
      <dgm:t>
        <a:bodyPr/>
        <a:lstStyle/>
        <a:p>
          <a:endParaRPr lang="en-US"/>
        </a:p>
      </dgm:t>
    </dgm:pt>
    <dgm:pt modelId="{DFABF83A-F616-4A15-A5D6-046B2E143A74}">
      <dgm:prSet phldrT="[Text]"/>
      <dgm:spPr>
        <a:solidFill>
          <a:srgbClr val="CC9900"/>
        </a:solidFill>
      </dgm:spPr>
      <dgm:t>
        <a:bodyPr/>
        <a:lstStyle/>
        <a:p>
          <a:r>
            <a:rPr lang="en-US" dirty="0" smtClean="0"/>
            <a:t>CAPACTY</a:t>
          </a:r>
          <a:endParaRPr lang="en-US" dirty="0"/>
        </a:p>
      </dgm:t>
    </dgm:pt>
    <dgm:pt modelId="{2CE45A4A-99D4-4D51-9E58-E9CE84CBE9A3}" type="parTrans" cxnId="{2E1E1F14-45F2-407B-9614-6108EB7A084B}">
      <dgm:prSet/>
      <dgm:spPr/>
      <dgm:t>
        <a:bodyPr/>
        <a:lstStyle/>
        <a:p>
          <a:endParaRPr lang="en-US"/>
        </a:p>
      </dgm:t>
    </dgm:pt>
    <dgm:pt modelId="{48AF071B-F82C-4BF7-95FF-0AA9C6F00B0C}" type="sibTrans" cxnId="{2E1E1F14-45F2-407B-9614-6108EB7A084B}">
      <dgm:prSet/>
      <dgm:spPr/>
      <dgm:t>
        <a:bodyPr/>
        <a:lstStyle/>
        <a:p>
          <a:endParaRPr lang="en-US"/>
        </a:p>
      </dgm:t>
    </dgm:pt>
    <dgm:pt modelId="{AE192C1E-B422-4E09-8ABE-C0FA8DDE00A2}">
      <dgm:prSet phldrT="[Text]"/>
      <dgm:spPr>
        <a:solidFill>
          <a:srgbClr val="E85E38"/>
        </a:solidFill>
      </dgm:spPr>
      <dgm:t>
        <a:bodyPr/>
        <a:lstStyle/>
        <a:p>
          <a:r>
            <a:rPr lang="en-US" dirty="0" smtClean="0"/>
            <a:t>Check sub sections</a:t>
          </a:r>
          <a:endParaRPr lang="en-US" dirty="0"/>
        </a:p>
      </dgm:t>
    </dgm:pt>
    <dgm:pt modelId="{BC347BFA-5ACE-4473-80EC-8F0801EF843C}" type="parTrans" cxnId="{DD625567-EE1E-4465-B39B-49E9CD5E422E}">
      <dgm:prSet/>
      <dgm:spPr/>
      <dgm:t>
        <a:bodyPr/>
        <a:lstStyle/>
        <a:p>
          <a:endParaRPr lang="en-US"/>
        </a:p>
      </dgm:t>
    </dgm:pt>
    <dgm:pt modelId="{7FFA6D9D-1543-4681-B68E-6FC8D6EF70BB}" type="sibTrans" cxnId="{DD625567-EE1E-4465-B39B-49E9CD5E422E}">
      <dgm:prSet/>
      <dgm:spPr/>
      <dgm:t>
        <a:bodyPr/>
        <a:lstStyle/>
        <a:p>
          <a:endParaRPr lang="en-US"/>
        </a:p>
      </dgm:t>
    </dgm:pt>
    <dgm:pt modelId="{4084BB4E-A399-4A64-9305-6C258123F7E3}">
      <dgm:prSet phldrT="[Text]"/>
      <dgm:spPr>
        <a:solidFill>
          <a:srgbClr val="DFA595"/>
        </a:solidFill>
      </dgm:spPr>
      <dgm:t>
        <a:bodyPr/>
        <a:lstStyle/>
        <a:p>
          <a:r>
            <a:rPr lang="en-US" dirty="0" smtClean="0"/>
            <a:t>Labeled at: </a:t>
          </a:r>
        </a:p>
        <a:p>
          <a:r>
            <a:rPr lang="en-US" dirty="0" smtClean="0"/>
            <a:t>A, 1, a, i levels</a:t>
          </a:r>
          <a:endParaRPr lang="en-US" dirty="0"/>
        </a:p>
      </dgm:t>
    </dgm:pt>
    <dgm:pt modelId="{0309EC4D-FB9B-4706-A185-323DCE9ADB10}" type="parTrans" cxnId="{F7D58B4A-67AD-4B77-94ED-7547FF1BC1FB}">
      <dgm:prSet/>
      <dgm:spPr/>
      <dgm:t>
        <a:bodyPr/>
        <a:lstStyle/>
        <a:p>
          <a:endParaRPr lang="en-US"/>
        </a:p>
      </dgm:t>
    </dgm:pt>
    <dgm:pt modelId="{49D81AF6-B009-4415-8677-BEB2F8E719D7}" type="sibTrans" cxnId="{F7D58B4A-67AD-4B77-94ED-7547FF1BC1FB}">
      <dgm:prSet/>
      <dgm:spPr/>
      <dgm:t>
        <a:bodyPr/>
        <a:lstStyle/>
        <a:p>
          <a:endParaRPr lang="en-US"/>
        </a:p>
      </dgm:t>
    </dgm:pt>
    <dgm:pt modelId="{4B18526F-E624-4660-8C52-4DA46FE6E2EC}" type="pres">
      <dgm:prSet presAssocID="{227FBF62-BFCA-4F9B-9BE3-136D789D54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DCECB-B88C-4C14-AFB1-9D927992D375}" type="pres">
      <dgm:prSet presAssocID="{30CE188B-8A09-4381-B5D1-166C623417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F2C2-ACC5-4C01-92A7-AFC6F904D50F}" type="pres">
      <dgm:prSet presAssocID="{0E230A7C-77BF-4C71-B82C-761494CF9D82}" presName="sibTrans" presStyleCnt="0"/>
      <dgm:spPr/>
    </dgm:pt>
    <dgm:pt modelId="{20C800D8-E6CD-4A25-89B3-497A7AA6AE54}" type="pres">
      <dgm:prSet presAssocID="{F4B8C732-C091-4F45-886E-103A701C81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8130B-C2F3-4448-9B68-869A24922BD6}" type="pres">
      <dgm:prSet presAssocID="{C163C9EA-41BD-4BAD-97A3-53A18A30CEBD}" presName="sibTrans" presStyleCnt="0"/>
      <dgm:spPr/>
    </dgm:pt>
    <dgm:pt modelId="{E451AC3E-4E1A-400A-8BE5-AA7556E9A3C7}" type="pres">
      <dgm:prSet presAssocID="{DFABF83A-F616-4A15-A5D6-046B2E143A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38FE7-5A6E-415B-A1BA-C0EF9A1980B4}" type="pres">
      <dgm:prSet presAssocID="{48AF071B-F82C-4BF7-95FF-0AA9C6F00B0C}" presName="sibTrans" presStyleCnt="0"/>
      <dgm:spPr/>
    </dgm:pt>
    <dgm:pt modelId="{10867F75-32AB-414E-8AFE-C82E98903367}" type="pres">
      <dgm:prSet presAssocID="{AE192C1E-B422-4E09-8ABE-C0FA8DDE00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5A9FC-6468-4E96-A328-AD9EDE067ABD}" type="pres">
      <dgm:prSet presAssocID="{7FFA6D9D-1543-4681-B68E-6FC8D6EF70BB}" presName="sibTrans" presStyleCnt="0"/>
      <dgm:spPr/>
    </dgm:pt>
    <dgm:pt modelId="{04739F9C-268F-4CCB-A102-1ECD6FCC244E}" type="pres">
      <dgm:prSet presAssocID="{4084BB4E-A399-4A64-9305-6C258123F7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1C9B1-9FCB-47E4-86DA-9240AAE6332F}" type="presOf" srcId="{AE192C1E-B422-4E09-8ABE-C0FA8DDE00A2}" destId="{10867F75-32AB-414E-8AFE-C82E98903367}" srcOrd="0" destOrd="0" presId="urn:microsoft.com/office/officeart/2005/8/layout/default"/>
    <dgm:cxn modelId="{F1FA9A24-F613-49AD-A684-012F5F7FBCE9}" srcId="{227FBF62-BFCA-4F9B-9BE3-136D789D54E6}" destId="{F4B8C732-C091-4F45-886E-103A701C818E}" srcOrd="1" destOrd="0" parTransId="{C8012A1E-1150-47A8-9875-EBF47398A878}" sibTransId="{C163C9EA-41BD-4BAD-97A3-53A18A30CEBD}"/>
    <dgm:cxn modelId="{15DF6B36-1AD2-4C0B-AF5E-225C99947E4E}" type="presOf" srcId="{30CE188B-8A09-4381-B5D1-166C623417A5}" destId="{6C0DCECB-B88C-4C14-AFB1-9D927992D375}" srcOrd="0" destOrd="0" presId="urn:microsoft.com/office/officeart/2005/8/layout/default"/>
    <dgm:cxn modelId="{F7D58B4A-67AD-4B77-94ED-7547FF1BC1FB}" srcId="{227FBF62-BFCA-4F9B-9BE3-136D789D54E6}" destId="{4084BB4E-A399-4A64-9305-6C258123F7E3}" srcOrd="4" destOrd="0" parTransId="{0309EC4D-FB9B-4706-A185-323DCE9ADB10}" sibTransId="{49D81AF6-B009-4415-8677-BEB2F8E719D7}"/>
    <dgm:cxn modelId="{2E1E1F14-45F2-407B-9614-6108EB7A084B}" srcId="{227FBF62-BFCA-4F9B-9BE3-136D789D54E6}" destId="{DFABF83A-F616-4A15-A5D6-046B2E143A74}" srcOrd="2" destOrd="0" parTransId="{2CE45A4A-99D4-4D51-9E58-E9CE84CBE9A3}" sibTransId="{48AF071B-F82C-4BF7-95FF-0AA9C6F00B0C}"/>
    <dgm:cxn modelId="{D07BD18F-540A-42C6-9F75-1FD74CCC2D2F}" type="presOf" srcId="{F4B8C732-C091-4F45-886E-103A701C818E}" destId="{20C800D8-E6CD-4A25-89B3-497A7AA6AE54}" srcOrd="0" destOrd="0" presId="urn:microsoft.com/office/officeart/2005/8/layout/default"/>
    <dgm:cxn modelId="{DD625567-EE1E-4465-B39B-49E9CD5E422E}" srcId="{227FBF62-BFCA-4F9B-9BE3-136D789D54E6}" destId="{AE192C1E-B422-4E09-8ABE-C0FA8DDE00A2}" srcOrd="3" destOrd="0" parTransId="{BC347BFA-5ACE-4473-80EC-8F0801EF843C}" sibTransId="{7FFA6D9D-1543-4681-B68E-6FC8D6EF70BB}"/>
    <dgm:cxn modelId="{50FBC913-5931-47E9-8FD1-D4207045AD5C}" type="presOf" srcId="{227FBF62-BFCA-4F9B-9BE3-136D789D54E6}" destId="{4B18526F-E624-4660-8C52-4DA46FE6E2EC}" srcOrd="0" destOrd="0" presId="urn:microsoft.com/office/officeart/2005/8/layout/default"/>
    <dgm:cxn modelId="{B277D9F7-3610-47FE-8E1B-02356A692ACE}" type="presOf" srcId="{DFABF83A-F616-4A15-A5D6-046B2E143A74}" destId="{E451AC3E-4E1A-400A-8BE5-AA7556E9A3C7}" srcOrd="0" destOrd="0" presId="urn:microsoft.com/office/officeart/2005/8/layout/default"/>
    <dgm:cxn modelId="{3501C94B-9DDF-427E-BEAE-8A957C2334AB}" type="presOf" srcId="{4084BB4E-A399-4A64-9305-6C258123F7E3}" destId="{04739F9C-268F-4CCB-A102-1ECD6FCC244E}" srcOrd="0" destOrd="0" presId="urn:microsoft.com/office/officeart/2005/8/layout/default"/>
    <dgm:cxn modelId="{EDDD10B5-9C6B-4DAC-9887-1DAAC63363D2}" srcId="{227FBF62-BFCA-4F9B-9BE3-136D789D54E6}" destId="{30CE188B-8A09-4381-B5D1-166C623417A5}" srcOrd="0" destOrd="0" parTransId="{7454743B-BB6B-4DFA-9E1F-9BA5A99D56F8}" sibTransId="{0E230A7C-77BF-4C71-B82C-761494CF9D82}"/>
    <dgm:cxn modelId="{C640628C-9DC6-48B4-8DA7-FAD60B5A6F47}" type="presParOf" srcId="{4B18526F-E624-4660-8C52-4DA46FE6E2EC}" destId="{6C0DCECB-B88C-4C14-AFB1-9D927992D375}" srcOrd="0" destOrd="0" presId="urn:microsoft.com/office/officeart/2005/8/layout/default"/>
    <dgm:cxn modelId="{FB821AB1-7B66-44D1-88A6-FB121FA3D239}" type="presParOf" srcId="{4B18526F-E624-4660-8C52-4DA46FE6E2EC}" destId="{A904F2C2-ACC5-4C01-92A7-AFC6F904D50F}" srcOrd="1" destOrd="0" presId="urn:microsoft.com/office/officeart/2005/8/layout/default"/>
    <dgm:cxn modelId="{23543110-87F8-4052-9FD7-7DBA2F21D98A}" type="presParOf" srcId="{4B18526F-E624-4660-8C52-4DA46FE6E2EC}" destId="{20C800D8-E6CD-4A25-89B3-497A7AA6AE54}" srcOrd="2" destOrd="0" presId="urn:microsoft.com/office/officeart/2005/8/layout/default"/>
    <dgm:cxn modelId="{2A2FFBF9-F684-45E4-B948-AB10ACE410F2}" type="presParOf" srcId="{4B18526F-E624-4660-8C52-4DA46FE6E2EC}" destId="{5C58130B-C2F3-4448-9B68-869A24922BD6}" srcOrd="3" destOrd="0" presId="urn:microsoft.com/office/officeart/2005/8/layout/default"/>
    <dgm:cxn modelId="{64D7E70C-3681-43B1-96CB-F00DFF9D806E}" type="presParOf" srcId="{4B18526F-E624-4660-8C52-4DA46FE6E2EC}" destId="{E451AC3E-4E1A-400A-8BE5-AA7556E9A3C7}" srcOrd="4" destOrd="0" presId="urn:microsoft.com/office/officeart/2005/8/layout/default"/>
    <dgm:cxn modelId="{1E542AE9-D462-4F12-B9F0-68D2AAA29DA8}" type="presParOf" srcId="{4B18526F-E624-4660-8C52-4DA46FE6E2EC}" destId="{CA638FE7-5A6E-415B-A1BA-C0EF9A1980B4}" srcOrd="5" destOrd="0" presId="urn:microsoft.com/office/officeart/2005/8/layout/default"/>
    <dgm:cxn modelId="{758E508B-010A-4D35-A168-1C81FD96C87F}" type="presParOf" srcId="{4B18526F-E624-4660-8C52-4DA46FE6E2EC}" destId="{10867F75-32AB-414E-8AFE-C82E98903367}" srcOrd="6" destOrd="0" presId="urn:microsoft.com/office/officeart/2005/8/layout/default"/>
    <dgm:cxn modelId="{3AF84230-0D0C-4F9F-919C-B8322B76333B}" type="presParOf" srcId="{4B18526F-E624-4660-8C52-4DA46FE6E2EC}" destId="{B2B5A9FC-6468-4E96-A328-AD9EDE067ABD}" srcOrd="7" destOrd="0" presId="urn:microsoft.com/office/officeart/2005/8/layout/default"/>
    <dgm:cxn modelId="{13274E30-17D8-40C9-AFA5-AEA6C641CF2B}" type="presParOf" srcId="{4B18526F-E624-4660-8C52-4DA46FE6E2EC}" destId="{04739F9C-268F-4CCB-A102-1ECD6FCC24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3BCBE-FFFF-42AD-B9D9-759FFABC5496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A36E814-3D87-40C4-ADA9-40DDBD0BAFF9}">
      <dgm:prSet phldrT="[Text]"/>
      <dgm:spPr/>
      <dgm:t>
        <a:bodyPr/>
        <a:lstStyle/>
        <a:p>
          <a:r>
            <a:rPr lang="en-US" dirty="0" smtClean="0"/>
            <a:t>Uniform Guidance citations and changes</a:t>
          </a:r>
          <a:endParaRPr lang="en-US" dirty="0"/>
        </a:p>
      </dgm:t>
    </dgm:pt>
    <dgm:pt modelId="{9AB07E56-C198-4A28-AF50-5E5D74196095}" type="parTrans" cxnId="{2FBD1F44-296A-4D27-9143-E2CDCA30E88B}">
      <dgm:prSet/>
      <dgm:spPr/>
      <dgm:t>
        <a:bodyPr/>
        <a:lstStyle/>
        <a:p>
          <a:endParaRPr lang="en-US"/>
        </a:p>
      </dgm:t>
    </dgm:pt>
    <dgm:pt modelId="{B17B8369-4FE4-44C8-94B0-F60332E3CCCC}" type="sibTrans" cxnId="{2FBD1F44-296A-4D27-9143-E2CDCA30E88B}">
      <dgm:prSet/>
      <dgm:spPr/>
      <dgm:t>
        <a:bodyPr/>
        <a:lstStyle/>
        <a:p>
          <a:endParaRPr lang="en-US"/>
        </a:p>
      </dgm:t>
    </dgm:pt>
    <dgm:pt modelId="{1FEA14C2-1D79-4025-8552-78E927A1406A}">
      <dgm:prSet phldrT="[Text]"/>
      <dgm:spPr/>
      <dgm:t>
        <a:bodyPr/>
        <a:lstStyle/>
        <a:p>
          <a:r>
            <a:rPr lang="en-US" dirty="0" smtClean="0"/>
            <a:t>New statutory and regulatory changes</a:t>
          </a:r>
          <a:endParaRPr lang="en-US" dirty="0"/>
        </a:p>
      </dgm:t>
    </dgm:pt>
    <dgm:pt modelId="{83F18FC3-5AF0-4834-B47A-5010F79CD4D0}" type="parTrans" cxnId="{C7F3ACD5-A7A7-498F-ACF6-22BFD0FC7AAC}">
      <dgm:prSet/>
      <dgm:spPr/>
      <dgm:t>
        <a:bodyPr/>
        <a:lstStyle/>
        <a:p>
          <a:endParaRPr lang="en-US"/>
        </a:p>
      </dgm:t>
    </dgm:pt>
    <dgm:pt modelId="{B9729FA7-55F5-44E8-8A3C-19FADC2D29BE}" type="sibTrans" cxnId="{C7F3ACD5-A7A7-498F-ACF6-22BFD0FC7AAC}">
      <dgm:prSet/>
      <dgm:spPr/>
      <dgm:t>
        <a:bodyPr/>
        <a:lstStyle/>
        <a:p>
          <a:endParaRPr lang="en-US"/>
        </a:p>
      </dgm:t>
    </dgm:pt>
    <dgm:pt modelId="{BD68B260-5532-4F59-9A42-07C19B365B3A}">
      <dgm:prSet phldrT="[Text]"/>
      <dgm:spPr/>
      <dgm:t>
        <a:bodyPr/>
        <a:lstStyle/>
        <a:p>
          <a:r>
            <a:rPr lang="en-US" dirty="0" smtClean="0"/>
            <a:t>Updated NIFA processes</a:t>
          </a:r>
          <a:endParaRPr lang="en-US" dirty="0"/>
        </a:p>
      </dgm:t>
    </dgm:pt>
    <dgm:pt modelId="{6F23699E-AF1E-4415-90AE-E4002D3D3D1D}" type="parTrans" cxnId="{63689834-334D-4F3F-A6A5-B575A5470FD2}">
      <dgm:prSet/>
      <dgm:spPr/>
      <dgm:t>
        <a:bodyPr/>
        <a:lstStyle/>
        <a:p>
          <a:endParaRPr lang="en-US"/>
        </a:p>
      </dgm:t>
    </dgm:pt>
    <dgm:pt modelId="{8B99E0AC-5557-4A9F-B741-F4AE35C551CE}" type="sibTrans" cxnId="{63689834-334D-4F3F-A6A5-B575A5470FD2}">
      <dgm:prSet/>
      <dgm:spPr/>
      <dgm:t>
        <a:bodyPr/>
        <a:lstStyle/>
        <a:p>
          <a:endParaRPr lang="en-US"/>
        </a:p>
      </dgm:t>
    </dgm:pt>
    <dgm:pt modelId="{B6191868-C709-450D-B90F-A8475E6F5DC8}">
      <dgm:prSet phldrT="[Text]"/>
      <dgm:spPr/>
      <dgm:t>
        <a:bodyPr/>
        <a:lstStyle/>
        <a:p>
          <a:r>
            <a:rPr lang="en-US" dirty="0" smtClean="0"/>
            <a:t>Consistent Definitions</a:t>
          </a:r>
          <a:endParaRPr lang="en-US" dirty="0"/>
        </a:p>
      </dgm:t>
    </dgm:pt>
    <dgm:pt modelId="{B5AA3DC0-F64D-41C2-B609-284DC186336C}" type="parTrans" cxnId="{3E5592E9-BE37-4108-8AD2-3A8A571103E3}">
      <dgm:prSet/>
      <dgm:spPr/>
      <dgm:t>
        <a:bodyPr/>
        <a:lstStyle/>
        <a:p>
          <a:endParaRPr lang="en-US"/>
        </a:p>
      </dgm:t>
    </dgm:pt>
    <dgm:pt modelId="{834CC43C-91B7-4415-8657-CA638CB57C33}" type="sibTrans" cxnId="{3E5592E9-BE37-4108-8AD2-3A8A571103E3}">
      <dgm:prSet/>
      <dgm:spPr/>
      <dgm:t>
        <a:bodyPr/>
        <a:lstStyle/>
        <a:p>
          <a:endParaRPr lang="en-US"/>
        </a:p>
      </dgm:t>
    </dgm:pt>
    <dgm:pt modelId="{9F6BA660-0130-483C-85A6-C07A11E7EA38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dirty="0" smtClean="0"/>
            <a:t>Discussion of Allowable costs</a:t>
          </a:r>
          <a:endParaRPr lang="en-US" dirty="0"/>
        </a:p>
      </dgm:t>
    </dgm:pt>
    <dgm:pt modelId="{69F53DB0-61DF-4E73-9AD9-FBF414D7439E}" type="parTrans" cxnId="{75D4E241-293E-48E8-964C-A8987F4020F9}">
      <dgm:prSet/>
      <dgm:spPr/>
      <dgm:t>
        <a:bodyPr/>
        <a:lstStyle/>
        <a:p>
          <a:endParaRPr lang="en-US"/>
        </a:p>
      </dgm:t>
    </dgm:pt>
    <dgm:pt modelId="{F2985D3C-D0DC-4C0D-A133-5F24EAF8542E}" type="sibTrans" cxnId="{75D4E241-293E-48E8-964C-A8987F4020F9}">
      <dgm:prSet/>
      <dgm:spPr/>
      <dgm:t>
        <a:bodyPr/>
        <a:lstStyle/>
        <a:p>
          <a:endParaRPr lang="en-US"/>
        </a:p>
      </dgm:t>
    </dgm:pt>
    <dgm:pt modelId="{C790188E-3D30-4A2D-AB56-9BDDE733C762}">
      <dgm:prSet/>
      <dgm:spPr/>
      <dgm:t>
        <a:bodyPr/>
        <a:lstStyle/>
        <a:p>
          <a:r>
            <a:rPr lang="en-US" dirty="0" smtClean="0"/>
            <a:t>Capacity and Research terms and conditions</a:t>
          </a:r>
          <a:endParaRPr lang="en-US" dirty="0"/>
        </a:p>
      </dgm:t>
    </dgm:pt>
    <dgm:pt modelId="{38916205-6938-4907-AAB2-3243373432FF}" type="parTrans" cxnId="{F72482C7-B753-436B-A12A-5B29C5136917}">
      <dgm:prSet/>
      <dgm:spPr/>
      <dgm:t>
        <a:bodyPr/>
        <a:lstStyle/>
        <a:p>
          <a:endParaRPr lang="en-US"/>
        </a:p>
      </dgm:t>
    </dgm:pt>
    <dgm:pt modelId="{1497D1C1-96AF-4AB0-BEB5-3C415210FBE7}" type="sibTrans" cxnId="{F72482C7-B753-436B-A12A-5B29C5136917}">
      <dgm:prSet/>
      <dgm:spPr/>
      <dgm:t>
        <a:bodyPr/>
        <a:lstStyle/>
        <a:p>
          <a:endParaRPr lang="en-US"/>
        </a:p>
      </dgm:t>
    </dgm:pt>
    <dgm:pt modelId="{79487B17-51CF-457E-B29B-DFD3D6A95829}" type="pres">
      <dgm:prSet presAssocID="{3893BCBE-FFFF-42AD-B9D9-759FFABC54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49319-2047-4836-B544-2DDEEC9BA499}" type="pres">
      <dgm:prSet presAssocID="{9A36E814-3D87-40C4-ADA9-40DDBD0BAF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0B817-4DE7-4F50-9F95-972AFC18AEFF}" type="pres">
      <dgm:prSet presAssocID="{B17B8369-4FE4-44C8-94B0-F60332E3CCCC}" presName="sibTrans" presStyleCnt="0"/>
      <dgm:spPr/>
    </dgm:pt>
    <dgm:pt modelId="{B9D216AE-DFC2-495E-A01D-363CFC549CD2}" type="pres">
      <dgm:prSet presAssocID="{1FEA14C2-1D79-4025-8552-78E927A140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4E475-2A0E-4FB5-BF4B-5E190645F93B}" type="pres">
      <dgm:prSet presAssocID="{B9729FA7-55F5-44E8-8A3C-19FADC2D29BE}" presName="sibTrans" presStyleCnt="0"/>
      <dgm:spPr/>
    </dgm:pt>
    <dgm:pt modelId="{51F778A4-35F9-4048-B94C-22921DA56C87}" type="pres">
      <dgm:prSet presAssocID="{C790188E-3D30-4A2D-AB56-9BDDE733C76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91FF9-7A45-4E4A-BE50-E332F01D8D04}" type="pres">
      <dgm:prSet presAssocID="{1497D1C1-96AF-4AB0-BEB5-3C415210FBE7}" presName="sibTrans" presStyleCnt="0"/>
      <dgm:spPr/>
    </dgm:pt>
    <dgm:pt modelId="{96C107AC-4884-42C6-B3C0-F5837CAE7E81}" type="pres">
      <dgm:prSet presAssocID="{BD68B260-5532-4F59-9A42-07C19B365B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1BEA6-19A5-467D-BCA4-51C2C39749BB}" type="pres">
      <dgm:prSet presAssocID="{8B99E0AC-5557-4A9F-B741-F4AE35C551CE}" presName="sibTrans" presStyleCnt="0"/>
      <dgm:spPr/>
    </dgm:pt>
    <dgm:pt modelId="{D91B0AC3-C78D-483E-8164-33315FEB336C}" type="pres">
      <dgm:prSet presAssocID="{B6191868-C709-450D-B90F-A8475E6F5DC8}" presName="node" presStyleLbl="node1" presStyleIdx="4" presStyleCnt="6" custLinFactNeighborY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C8A66-1B65-4794-9806-91FFC4169DAB}" type="pres">
      <dgm:prSet presAssocID="{834CC43C-91B7-4415-8657-CA638CB57C33}" presName="sibTrans" presStyleCnt="0"/>
      <dgm:spPr/>
    </dgm:pt>
    <dgm:pt modelId="{48714C74-E379-47CE-81F1-AA779DFD7A21}" type="pres">
      <dgm:prSet presAssocID="{9F6BA660-0130-483C-85A6-C07A11E7EA3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592E9-BE37-4108-8AD2-3A8A571103E3}" srcId="{3893BCBE-FFFF-42AD-B9D9-759FFABC5496}" destId="{B6191868-C709-450D-B90F-A8475E6F5DC8}" srcOrd="4" destOrd="0" parTransId="{B5AA3DC0-F64D-41C2-B609-284DC186336C}" sibTransId="{834CC43C-91B7-4415-8657-CA638CB57C33}"/>
    <dgm:cxn modelId="{A5E5F42A-ACA1-406C-A304-21626F703BC3}" type="presOf" srcId="{C790188E-3D30-4A2D-AB56-9BDDE733C762}" destId="{51F778A4-35F9-4048-B94C-22921DA56C87}" srcOrd="0" destOrd="0" presId="urn:microsoft.com/office/officeart/2005/8/layout/default"/>
    <dgm:cxn modelId="{03F314B2-E809-41AD-8776-97E2C2E7A3A7}" type="presOf" srcId="{B6191868-C709-450D-B90F-A8475E6F5DC8}" destId="{D91B0AC3-C78D-483E-8164-33315FEB336C}" srcOrd="0" destOrd="0" presId="urn:microsoft.com/office/officeart/2005/8/layout/default"/>
    <dgm:cxn modelId="{1306311B-D84B-4947-920D-C3541D67301C}" type="presOf" srcId="{BD68B260-5532-4F59-9A42-07C19B365B3A}" destId="{96C107AC-4884-42C6-B3C0-F5837CAE7E81}" srcOrd="0" destOrd="0" presId="urn:microsoft.com/office/officeart/2005/8/layout/default"/>
    <dgm:cxn modelId="{F023D31A-DCC3-44AF-B1C6-1D70692B187D}" type="presOf" srcId="{3893BCBE-FFFF-42AD-B9D9-759FFABC5496}" destId="{79487B17-51CF-457E-B29B-DFD3D6A95829}" srcOrd="0" destOrd="0" presId="urn:microsoft.com/office/officeart/2005/8/layout/default"/>
    <dgm:cxn modelId="{63689834-334D-4F3F-A6A5-B575A5470FD2}" srcId="{3893BCBE-FFFF-42AD-B9D9-759FFABC5496}" destId="{BD68B260-5532-4F59-9A42-07C19B365B3A}" srcOrd="3" destOrd="0" parTransId="{6F23699E-AF1E-4415-90AE-E4002D3D3D1D}" sibTransId="{8B99E0AC-5557-4A9F-B741-F4AE35C551CE}"/>
    <dgm:cxn modelId="{C7F3ACD5-A7A7-498F-ACF6-22BFD0FC7AAC}" srcId="{3893BCBE-FFFF-42AD-B9D9-759FFABC5496}" destId="{1FEA14C2-1D79-4025-8552-78E927A1406A}" srcOrd="1" destOrd="0" parTransId="{83F18FC3-5AF0-4834-B47A-5010F79CD4D0}" sibTransId="{B9729FA7-55F5-44E8-8A3C-19FADC2D29BE}"/>
    <dgm:cxn modelId="{4D0F4AFF-BFFD-494B-9CC1-AF93B00F0345}" type="presOf" srcId="{1FEA14C2-1D79-4025-8552-78E927A1406A}" destId="{B9D216AE-DFC2-495E-A01D-363CFC549CD2}" srcOrd="0" destOrd="0" presId="urn:microsoft.com/office/officeart/2005/8/layout/default"/>
    <dgm:cxn modelId="{D7FE6C55-2EE5-4F21-977C-CC64AB0DB935}" type="presOf" srcId="{9F6BA660-0130-483C-85A6-C07A11E7EA38}" destId="{48714C74-E379-47CE-81F1-AA779DFD7A21}" srcOrd="0" destOrd="0" presId="urn:microsoft.com/office/officeart/2005/8/layout/default"/>
    <dgm:cxn modelId="{37D41967-4D4B-4684-B27C-B1EB42E8B696}" type="presOf" srcId="{9A36E814-3D87-40C4-ADA9-40DDBD0BAFF9}" destId="{B2349319-2047-4836-B544-2DDEEC9BA499}" srcOrd="0" destOrd="0" presId="urn:microsoft.com/office/officeart/2005/8/layout/default"/>
    <dgm:cxn modelId="{75D4E241-293E-48E8-964C-A8987F4020F9}" srcId="{3893BCBE-FFFF-42AD-B9D9-759FFABC5496}" destId="{9F6BA660-0130-483C-85A6-C07A11E7EA38}" srcOrd="5" destOrd="0" parTransId="{69F53DB0-61DF-4E73-9AD9-FBF414D7439E}" sibTransId="{F2985D3C-D0DC-4C0D-A133-5F24EAF8542E}"/>
    <dgm:cxn modelId="{2FBD1F44-296A-4D27-9143-E2CDCA30E88B}" srcId="{3893BCBE-FFFF-42AD-B9D9-759FFABC5496}" destId="{9A36E814-3D87-40C4-ADA9-40DDBD0BAFF9}" srcOrd="0" destOrd="0" parTransId="{9AB07E56-C198-4A28-AF50-5E5D74196095}" sibTransId="{B17B8369-4FE4-44C8-94B0-F60332E3CCCC}"/>
    <dgm:cxn modelId="{F72482C7-B753-436B-A12A-5B29C5136917}" srcId="{3893BCBE-FFFF-42AD-B9D9-759FFABC5496}" destId="{C790188E-3D30-4A2D-AB56-9BDDE733C762}" srcOrd="2" destOrd="0" parTransId="{38916205-6938-4907-AAB2-3243373432FF}" sibTransId="{1497D1C1-96AF-4AB0-BEB5-3C415210FBE7}"/>
    <dgm:cxn modelId="{0778885A-3874-427C-9EDD-F838246345BF}" type="presParOf" srcId="{79487B17-51CF-457E-B29B-DFD3D6A95829}" destId="{B2349319-2047-4836-B544-2DDEEC9BA499}" srcOrd="0" destOrd="0" presId="urn:microsoft.com/office/officeart/2005/8/layout/default"/>
    <dgm:cxn modelId="{96AA2E18-08A7-45DE-B4B3-D2B460BB2067}" type="presParOf" srcId="{79487B17-51CF-457E-B29B-DFD3D6A95829}" destId="{2120B817-4DE7-4F50-9F95-972AFC18AEFF}" srcOrd="1" destOrd="0" presId="urn:microsoft.com/office/officeart/2005/8/layout/default"/>
    <dgm:cxn modelId="{263CE69A-C105-417C-A88D-A4F6880A17B0}" type="presParOf" srcId="{79487B17-51CF-457E-B29B-DFD3D6A95829}" destId="{B9D216AE-DFC2-495E-A01D-363CFC549CD2}" srcOrd="2" destOrd="0" presId="urn:microsoft.com/office/officeart/2005/8/layout/default"/>
    <dgm:cxn modelId="{17CE0ED3-16DC-4ED5-8615-40E352B38202}" type="presParOf" srcId="{79487B17-51CF-457E-B29B-DFD3D6A95829}" destId="{0C94E475-2A0E-4FB5-BF4B-5E190645F93B}" srcOrd="3" destOrd="0" presId="urn:microsoft.com/office/officeart/2005/8/layout/default"/>
    <dgm:cxn modelId="{1CE0DCB4-B6F1-46E5-82BF-6B0D926E6A7D}" type="presParOf" srcId="{79487B17-51CF-457E-B29B-DFD3D6A95829}" destId="{51F778A4-35F9-4048-B94C-22921DA56C87}" srcOrd="4" destOrd="0" presId="urn:microsoft.com/office/officeart/2005/8/layout/default"/>
    <dgm:cxn modelId="{C5434724-7FAD-41EA-94B7-C1FC4C755FE9}" type="presParOf" srcId="{79487B17-51CF-457E-B29B-DFD3D6A95829}" destId="{03191FF9-7A45-4E4A-BE50-E332F01D8D04}" srcOrd="5" destOrd="0" presId="urn:microsoft.com/office/officeart/2005/8/layout/default"/>
    <dgm:cxn modelId="{625F1E9E-0EF6-49A7-B152-F0D193811C8B}" type="presParOf" srcId="{79487B17-51CF-457E-B29B-DFD3D6A95829}" destId="{96C107AC-4884-42C6-B3C0-F5837CAE7E81}" srcOrd="6" destOrd="0" presId="urn:microsoft.com/office/officeart/2005/8/layout/default"/>
    <dgm:cxn modelId="{3C19D031-D2F2-4A3E-B04C-4480FDF4D513}" type="presParOf" srcId="{79487B17-51CF-457E-B29B-DFD3D6A95829}" destId="{9771BEA6-19A5-467D-BCA4-51C2C39749BB}" srcOrd="7" destOrd="0" presId="urn:microsoft.com/office/officeart/2005/8/layout/default"/>
    <dgm:cxn modelId="{F2EFF46B-5014-447B-966B-4C35C44E2D17}" type="presParOf" srcId="{79487B17-51CF-457E-B29B-DFD3D6A95829}" destId="{D91B0AC3-C78D-483E-8164-33315FEB336C}" srcOrd="8" destOrd="0" presId="urn:microsoft.com/office/officeart/2005/8/layout/default"/>
    <dgm:cxn modelId="{156BED83-2CA4-4BAC-8BA8-807D614507D7}" type="presParOf" srcId="{79487B17-51CF-457E-B29B-DFD3D6A95829}" destId="{B69C8A66-1B65-4794-9806-91FFC4169DAB}" srcOrd="9" destOrd="0" presId="urn:microsoft.com/office/officeart/2005/8/layout/default"/>
    <dgm:cxn modelId="{457350BE-F7FD-457B-B4DD-502F5DBD782F}" type="presParOf" srcId="{79487B17-51CF-457E-B29B-DFD3D6A95829}" destId="{48714C74-E379-47CE-81F1-AA779DFD7A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A70FC-D462-416D-A6FF-6887A9124320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458A66-7AA5-44F9-9DFD-6656D99D316F}">
      <dgm:prSet phldrT="[Text]" custT="1"/>
      <dgm:spPr/>
      <dgm:t>
        <a:bodyPr/>
        <a:lstStyle/>
        <a:p>
          <a:r>
            <a:rPr lang="en-US" sz="2800" dirty="0" smtClean="0"/>
            <a:t>Purpose Updates</a:t>
          </a:r>
          <a:endParaRPr lang="en-US" sz="2800" dirty="0"/>
        </a:p>
      </dgm:t>
    </dgm:pt>
    <dgm:pt modelId="{E7BCAC48-5402-4516-BAD7-B9870BDF765A}" type="parTrans" cxnId="{414E23DD-EB0F-436A-94B7-DCB3B0A6CD8C}">
      <dgm:prSet/>
      <dgm:spPr/>
      <dgm:t>
        <a:bodyPr/>
        <a:lstStyle/>
        <a:p>
          <a:endParaRPr lang="en-US"/>
        </a:p>
      </dgm:t>
    </dgm:pt>
    <dgm:pt modelId="{9F950F54-EC91-4C73-B18C-5E76ABBEC96F}" type="sibTrans" cxnId="{414E23DD-EB0F-436A-94B7-DCB3B0A6CD8C}">
      <dgm:prSet/>
      <dgm:spPr/>
      <dgm:t>
        <a:bodyPr/>
        <a:lstStyle/>
        <a:p>
          <a:endParaRPr lang="en-US"/>
        </a:p>
      </dgm:t>
    </dgm:pt>
    <dgm:pt modelId="{981C586D-915F-418C-B929-6589AC3C1AA9}">
      <dgm:prSet phldrT="[Text]" custT="1"/>
      <dgm:spPr>
        <a:solidFill>
          <a:srgbClr val="1B0DD7"/>
        </a:solidFill>
      </dgm:spPr>
      <dgm:t>
        <a:bodyPr/>
        <a:lstStyle/>
        <a:p>
          <a:r>
            <a:rPr lang="en-US" sz="2000" dirty="0" smtClean="0"/>
            <a:t>Institute and NIFA Office Descriptions</a:t>
          </a:r>
          <a:endParaRPr lang="en-US" sz="2000" dirty="0"/>
        </a:p>
      </dgm:t>
    </dgm:pt>
    <dgm:pt modelId="{63741706-7038-4B9D-A656-628F41F0B39D}" type="parTrans" cxnId="{E3059332-6B8D-4CA1-8B2A-5CEE40E2EB0F}">
      <dgm:prSet/>
      <dgm:spPr/>
      <dgm:t>
        <a:bodyPr/>
        <a:lstStyle/>
        <a:p>
          <a:endParaRPr lang="en-US"/>
        </a:p>
      </dgm:t>
    </dgm:pt>
    <dgm:pt modelId="{24FC2348-EB97-4AB8-930A-CBA0845144AA}" type="sibTrans" cxnId="{E3059332-6B8D-4CA1-8B2A-5CEE40E2EB0F}">
      <dgm:prSet/>
      <dgm:spPr/>
      <dgm:t>
        <a:bodyPr/>
        <a:lstStyle/>
        <a:p>
          <a:endParaRPr lang="en-US"/>
        </a:p>
      </dgm:t>
    </dgm:pt>
    <dgm:pt modelId="{06C55AF4-7792-406A-87D0-14DB7978AF6D}">
      <dgm:prSet phldrT="[Text]" custT="1"/>
      <dgm:spPr>
        <a:solidFill>
          <a:srgbClr val="1B0DD7"/>
        </a:solidFill>
      </dgm:spPr>
      <dgm:t>
        <a:bodyPr/>
        <a:lstStyle/>
        <a:p>
          <a:r>
            <a:rPr lang="en-US" sz="2000" dirty="0" smtClean="0"/>
            <a:t>NIFA Roles and responsibilities</a:t>
          </a:r>
          <a:endParaRPr lang="en-US" sz="2000" dirty="0"/>
        </a:p>
      </dgm:t>
    </dgm:pt>
    <dgm:pt modelId="{F63A4476-5712-453F-BF6B-F1F8890C4F7F}" type="parTrans" cxnId="{52EE3615-5357-4916-A280-BD13B27CEBE9}">
      <dgm:prSet/>
      <dgm:spPr/>
      <dgm:t>
        <a:bodyPr/>
        <a:lstStyle/>
        <a:p>
          <a:endParaRPr lang="en-US"/>
        </a:p>
      </dgm:t>
    </dgm:pt>
    <dgm:pt modelId="{11E551A9-CF72-497D-860F-C759464E7D10}" type="sibTrans" cxnId="{52EE3615-5357-4916-A280-BD13B27CEBE9}">
      <dgm:prSet/>
      <dgm:spPr/>
      <dgm:t>
        <a:bodyPr/>
        <a:lstStyle/>
        <a:p>
          <a:endParaRPr lang="en-US"/>
        </a:p>
      </dgm:t>
    </dgm:pt>
    <dgm:pt modelId="{AEBCA3AE-5833-4509-B5C8-08F3AF60DA3E}">
      <dgm:prSet phldrT="[Text]" custT="1"/>
      <dgm:spPr/>
      <dgm:t>
        <a:bodyPr/>
        <a:lstStyle/>
        <a:p>
          <a:r>
            <a:rPr lang="en-US" sz="2800" dirty="0" smtClean="0"/>
            <a:t>Pre-Award</a:t>
          </a:r>
          <a:endParaRPr lang="en-US" sz="2800" dirty="0"/>
        </a:p>
      </dgm:t>
    </dgm:pt>
    <dgm:pt modelId="{242B8119-C90A-43DF-938F-A17071572E93}" type="parTrans" cxnId="{4D804881-F1CD-4139-AE92-370A427CFAB1}">
      <dgm:prSet/>
      <dgm:spPr/>
      <dgm:t>
        <a:bodyPr/>
        <a:lstStyle/>
        <a:p>
          <a:endParaRPr lang="en-US"/>
        </a:p>
      </dgm:t>
    </dgm:pt>
    <dgm:pt modelId="{CF5E7D2E-21C9-4D20-8505-51675F868C02}" type="sibTrans" cxnId="{4D804881-F1CD-4139-AE92-370A427CFAB1}">
      <dgm:prSet/>
      <dgm:spPr/>
      <dgm:t>
        <a:bodyPr/>
        <a:lstStyle/>
        <a:p>
          <a:endParaRPr lang="en-US"/>
        </a:p>
      </dgm:t>
    </dgm:pt>
    <dgm:pt modelId="{90B877DF-6FC4-41DF-9FB2-F1210ACF898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 smtClean="0"/>
            <a:t>RFA format and updated types of applications</a:t>
          </a:r>
          <a:endParaRPr lang="en-US" sz="1600" dirty="0"/>
        </a:p>
      </dgm:t>
    </dgm:pt>
    <dgm:pt modelId="{669CA5FA-CB61-43D2-8842-DFCC90FE7233}" type="parTrans" cxnId="{AA17F29D-94F9-41A7-8D82-D9AB86E6460D}">
      <dgm:prSet/>
      <dgm:spPr/>
      <dgm:t>
        <a:bodyPr/>
        <a:lstStyle/>
        <a:p>
          <a:endParaRPr lang="en-US"/>
        </a:p>
      </dgm:t>
    </dgm:pt>
    <dgm:pt modelId="{C98B179F-B66A-467A-AB59-4B464AA93155}" type="sibTrans" cxnId="{AA17F29D-94F9-41A7-8D82-D9AB86E6460D}">
      <dgm:prSet/>
      <dgm:spPr/>
      <dgm:t>
        <a:bodyPr/>
        <a:lstStyle/>
        <a:p>
          <a:endParaRPr lang="en-US"/>
        </a:p>
      </dgm:t>
    </dgm:pt>
    <dgm:pt modelId="{632527B1-4E8D-4FFA-8657-74011F1B6B0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200" dirty="0" smtClean="0"/>
            <a:t>Added ezFedGrants.gov info</a:t>
          </a:r>
          <a:endParaRPr lang="en-US" sz="1200" dirty="0"/>
        </a:p>
      </dgm:t>
    </dgm:pt>
    <dgm:pt modelId="{F0AE69E6-4CA3-4B75-A829-C87FEE8016D2}" type="parTrans" cxnId="{4F875409-8753-44C2-8C7D-98FCA3E6A411}">
      <dgm:prSet/>
      <dgm:spPr/>
      <dgm:t>
        <a:bodyPr/>
        <a:lstStyle/>
        <a:p>
          <a:endParaRPr lang="en-US"/>
        </a:p>
      </dgm:t>
    </dgm:pt>
    <dgm:pt modelId="{C041BEB4-B924-4FEE-8AD9-9A130D0580D1}" type="sibTrans" cxnId="{4F875409-8753-44C2-8C7D-98FCA3E6A411}">
      <dgm:prSet/>
      <dgm:spPr/>
      <dgm:t>
        <a:bodyPr/>
        <a:lstStyle/>
        <a:p>
          <a:endParaRPr lang="en-US"/>
        </a:p>
      </dgm:t>
    </dgm:pt>
    <dgm:pt modelId="{674C7071-B15C-4229-8E21-9C4F3980CAB2}">
      <dgm:prSet phldrT="[Text]" custT="1"/>
      <dgm:spPr/>
      <dgm:t>
        <a:bodyPr/>
        <a:lstStyle/>
        <a:p>
          <a:r>
            <a:rPr lang="en-US" sz="2800" dirty="0" smtClean="0"/>
            <a:t>Application Evaluation</a:t>
          </a:r>
          <a:endParaRPr lang="en-US" sz="2800" dirty="0"/>
        </a:p>
      </dgm:t>
    </dgm:pt>
    <dgm:pt modelId="{B4EB91C9-856E-4DDD-8AEF-D9D9B62E3A83}" type="parTrans" cxnId="{F475FA16-CF23-4F81-B620-D50593BA3DEC}">
      <dgm:prSet/>
      <dgm:spPr/>
      <dgm:t>
        <a:bodyPr/>
        <a:lstStyle/>
        <a:p>
          <a:endParaRPr lang="en-US"/>
        </a:p>
      </dgm:t>
    </dgm:pt>
    <dgm:pt modelId="{165A46AA-BAB9-4429-84E7-B42D9E6969B2}" type="sibTrans" cxnId="{F475FA16-CF23-4F81-B620-D50593BA3DEC}">
      <dgm:prSet/>
      <dgm:spPr/>
      <dgm:t>
        <a:bodyPr/>
        <a:lstStyle/>
        <a:p>
          <a:endParaRPr lang="en-US"/>
        </a:p>
      </dgm:t>
    </dgm:pt>
    <dgm:pt modelId="{CC605453-BEBB-4C1D-84CC-E690690C0AD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Capacity award section</a:t>
          </a:r>
          <a:endParaRPr lang="en-US" sz="2000" dirty="0"/>
        </a:p>
      </dgm:t>
    </dgm:pt>
    <dgm:pt modelId="{6CFD3F8F-8F76-4AD3-A1CC-9A8E42F83A73}" type="parTrans" cxnId="{D37C590F-75D6-499F-ADD8-9ECB43CA1578}">
      <dgm:prSet/>
      <dgm:spPr/>
      <dgm:t>
        <a:bodyPr/>
        <a:lstStyle/>
        <a:p>
          <a:endParaRPr lang="en-US"/>
        </a:p>
      </dgm:t>
    </dgm:pt>
    <dgm:pt modelId="{6C8D6321-384A-4D30-846F-33A6F6A7F519}" type="sibTrans" cxnId="{D37C590F-75D6-499F-ADD8-9ECB43CA1578}">
      <dgm:prSet/>
      <dgm:spPr/>
      <dgm:t>
        <a:bodyPr/>
        <a:lstStyle/>
        <a:p>
          <a:endParaRPr lang="en-US"/>
        </a:p>
      </dgm:t>
    </dgm:pt>
    <dgm:pt modelId="{99CF876C-3A14-4867-A26D-21DA0EC0C08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Enhanced Pre-award review and risk assessment</a:t>
          </a:r>
        </a:p>
      </dgm:t>
    </dgm:pt>
    <dgm:pt modelId="{B97E64CC-D831-4098-A61D-4A5029B7F4AB}" type="parTrans" cxnId="{030D6B4E-A4D5-4B91-AA40-A4A59D5F6673}">
      <dgm:prSet/>
      <dgm:spPr/>
      <dgm:t>
        <a:bodyPr/>
        <a:lstStyle/>
        <a:p>
          <a:endParaRPr lang="en-US"/>
        </a:p>
      </dgm:t>
    </dgm:pt>
    <dgm:pt modelId="{8ABB025C-28DE-4B28-B083-42640038A6FB}" type="sibTrans" cxnId="{030D6B4E-A4D5-4B91-AA40-A4A59D5F6673}">
      <dgm:prSet/>
      <dgm:spPr/>
      <dgm:t>
        <a:bodyPr/>
        <a:lstStyle/>
        <a:p>
          <a:endParaRPr lang="en-US"/>
        </a:p>
      </dgm:t>
    </dgm:pt>
    <dgm:pt modelId="{ABBC5996-5279-4C86-8E82-B23CD8417064}">
      <dgm:prSet phldrT="[Text]" custT="1"/>
      <dgm:spPr>
        <a:solidFill>
          <a:srgbClr val="1B0DD7"/>
        </a:solidFill>
      </dgm:spPr>
      <dgm:t>
        <a:bodyPr/>
        <a:lstStyle/>
        <a:p>
          <a:r>
            <a:rPr lang="en-US" sz="1800" dirty="0" smtClean="0"/>
            <a:t>Recipient Roles and Responsibilities </a:t>
          </a:r>
        </a:p>
      </dgm:t>
    </dgm:pt>
    <dgm:pt modelId="{46E341EB-59DC-4A1E-A0C5-E67F541A8BC7}" type="parTrans" cxnId="{F31A5760-F7FE-423D-A98C-DD13FC95717B}">
      <dgm:prSet/>
      <dgm:spPr/>
      <dgm:t>
        <a:bodyPr/>
        <a:lstStyle/>
        <a:p>
          <a:endParaRPr lang="en-US"/>
        </a:p>
      </dgm:t>
    </dgm:pt>
    <dgm:pt modelId="{DB5CD4E8-FD6C-47AD-8437-A6C6075D3379}" type="sibTrans" cxnId="{F31A5760-F7FE-423D-A98C-DD13FC95717B}">
      <dgm:prSet/>
      <dgm:spPr/>
      <dgm:t>
        <a:bodyPr/>
        <a:lstStyle/>
        <a:p>
          <a:endParaRPr lang="en-US"/>
        </a:p>
      </dgm:t>
    </dgm:pt>
    <dgm:pt modelId="{59344919-6A89-4474-9638-2C6366A16E5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/>
            <a:t>Updated Matching section </a:t>
          </a:r>
          <a:endParaRPr lang="en-US" sz="1400" dirty="0"/>
        </a:p>
      </dgm:t>
    </dgm:pt>
    <dgm:pt modelId="{C0A1DE60-4C38-4427-8B7F-2140329C083E}" type="parTrans" cxnId="{C4B72AF6-4F60-425C-A8AA-D8B3D82EB59E}">
      <dgm:prSet/>
      <dgm:spPr/>
      <dgm:t>
        <a:bodyPr/>
        <a:lstStyle/>
        <a:p>
          <a:endParaRPr lang="en-US"/>
        </a:p>
      </dgm:t>
    </dgm:pt>
    <dgm:pt modelId="{6F570B11-A388-456B-BCF6-A6D9F4141F36}" type="sibTrans" cxnId="{C4B72AF6-4F60-425C-A8AA-D8B3D82EB59E}">
      <dgm:prSet/>
      <dgm:spPr/>
      <dgm:t>
        <a:bodyPr/>
        <a:lstStyle/>
        <a:p>
          <a:endParaRPr lang="en-US"/>
        </a:p>
      </dgm:t>
    </dgm:pt>
    <dgm:pt modelId="{CA74CCF3-F6E2-4AAA-802D-DDDDE8D76CC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/>
            <a:t>Application documents and key contacts</a:t>
          </a:r>
          <a:endParaRPr lang="en-US" sz="1400" dirty="0"/>
        </a:p>
      </dgm:t>
    </dgm:pt>
    <dgm:pt modelId="{169B35F6-8BB5-4F07-A93D-521E9FE4B411}" type="parTrans" cxnId="{19C8FD5E-94C3-43ED-87A6-EC9F1F6107C9}">
      <dgm:prSet/>
      <dgm:spPr/>
      <dgm:t>
        <a:bodyPr/>
        <a:lstStyle/>
        <a:p>
          <a:endParaRPr lang="en-US"/>
        </a:p>
      </dgm:t>
    </dgm:pt>
    <dgm:pt modelId="{B29665E7-371D-42FC-8119-07A3ECC27091}" type="sibTrans" cxnId="{19C8FD5E-94C3-43ED-87A6-EC9F1F6107C9}">
      <dgm:prSet/>
      <dgm:spPr/>
      <dgm:t>
        <a:bodyPr/>
        <a:lstStyle/>
        <a:p>
          <a:endParaRPr lang="en-US"/>
        </a:p>
      </dgm:t>
    </dgm:pt>
    <dgm:pt modelId="{99BFF778-D815-49C7-80BB-0A1141ADF3C9}">
      <dgm:prSet custT="1"/>
      <dgm:spPr>
        <a:solidFill>
          <a:srgbClr val="0070C0"/>
        </a:solidFill>
      </dgm:spPr>
      <dgm:t>
        <a:bodyPr/>
        <a:lstStyle/>
        <a:p>
          <a:r>
            <a:rPr lang="en-US" sz="1400" dirty="0" smtClean="0"/>
            <a:t>Felony &amp; Tax Certification</a:t>
          </a:r>
        </a:p>
      </dgm:t>
    </dgm:pt>
    <dgm:pt modelId="{5603D97D-6FE7-45DC-8F09-44B95AC7D0B6}" type="parTrans" cxnId="{12589210-1D2F-42C7-AAE0-59D0995BF506}">
      <dgm:prSet/>
      <dgm:spPr/>
      <dgm:t>
        <a:bodyPr/>
        <a:lstStyle/>
        <a:p>
          <a:endParaRPr lang="en-US"/>
        </a:p>
      </dgm:t>
    </dgm:pt>
    <dgm:pt modelId="{E70954E2-FE33-4BEA-8C3B-EF08E87693EA}" type="sibTrans" cxnId="{12589210-1D2F-42C7-AAE0-59D0995BF506}">
      <dgm:prSet/>
      <dgm:spPr/>
      <dgm:t>
        <a:bodyPr/>
        <a:lstStyle/>
        <a:p>
          <a:endParaRPr lang="en-US"/>
        </a:p>
      </dgm:t>
    </dgm:pt>
    <dgm:pt modelId="{EE838BFC-4ACB-4DC1-9E98-E940CD93D5E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/>
            <a:t>Updated Applicant eligibility and citizenship</a:t>
          </a:r>
          <a:endParaRPr lang="en-US" sz="1400" dirty="0"/>
        </a:p>
      </dgm:t>
    </dgm:pt>
    <dgm:pt modelId="{1A36A08D-C52A-4221-ABEB-86575725B5F9}" type="parTrans" cxnId="{4643703A-C39C-4D55-8645-B48122BCB210}">
      <dgm:prSet/>
      <dgm:spPr/>
      <dgm:t>
        <a:bodyPr/>
        <a:lstStyle/>
        <a:p>
          <a:endParaRPr lang="en-US"/>
        </a:p>
      </dgm:t>
    </dgm:pt>
    <dgm:pt modelId="{F859EA6E-BEA9-46FD-A9FE-A0D563D806E8}" type="sibTrans" cxnId="{4643703A-C39C-4D55-8645-B48122BCB210}">
      <dgm:prSet/>
      <dgm:spPr/>
      <dgm:t>
        <a:bodyPr/>
        <a:lstStyle/>
        <a:p>
          <a:endParaRPr lang="en-US"/>
        </a:p>
      </dgm:t>
    </dgm:pt>
    <dgm:pt modelId="{3B5C3829-AC3E-4207-A7B2-8ACD5857C8E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Added FAPIIS</a:t>
          </a:r>
          <a:endParaRPr lang="en-US" sz="2000" dirty="0"/>
        </a:p>
      </dgm:t>
    </dgm:pt>
    <dgm:pt modelId="{B0D73B61-0533-4350-AB04-99069E539790}" type="parTrans" cxnId="{1370D8B8-FDC0-41A2-8A73-E96308119679}">
      <dgm:prSet/>
      <dgm:spPr/>
      <dgm:t>
        <a:bodyPr/>
        <a:lstStyle/>
        <a:p>
          <a:endParaRPr lang="en-US"/>
        </a:p>
      </dgm:t>
    </dgm:pt>
    <dgm:pt modelId="{0AFA4A5D-9587-4C41-822C-3DDE08434246}" type="sibTrans" cxnId="{1370D8B8-FDC0-41A2-8A73-E96308119679}">
      <dgm:prSet/>
      <dgm:spPr/>
      <dgm:t>
        <a:bodyPr/>
        <a:lstStyle/>
        <a:p>
          <a:endParaRPr lang="en-US"/>
        </a:p>
      </dgm:t>
    </dgm:pt>
    <dgm:pt modelId="{21AE5038-39C6-4839-866E-CFBEAE6B1122}" type="pres">
      <dgm:prSet presAssocID="{FAAA70FC-D462-416D-A6FF-6887A91243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D4AD7-8765-4D63-BCBB-86F2DEB744A2}" type="pres">
      <dgm:prSet presAssocID="{E0458A66-7AA5-44F9-9DFD-6656D99D316F}" presName="compNode" presStyleCnt="0"/>
      <dgm:spPr/>
    </dgm:pt>
    <dgm:pt modelId="{0D160498-B9D8-4FFF-A72E-D073CA7A5004}" type="pres">
      <dgm:prSet presAssocID="{E0458A66-7AA5-44F9-9DFD-6656D99D316F}" presName="aNode" presStyleLbl="bgShp" presStyleIdx="0" presStyleCnt="3"/>
      <dgm:spPr/>
      <dgm:t>
        <a:bodyPr/>
        <a:lstStyle/>
        <a:p>
          <a:endParaRPr lang="en-US"/>
        </a:p>
      </dgm:t>
    </dgm:pt>
    <dgm:pt modelId="{0F39ECBE-E272-488F-B6C5-5744C7437F87}" type="pres">
      <dgm:prSet presAssocID="{E0458A66-7AA5-44F9-9DFD-6656D99D316F}" presName="textNode" presStyleLbl="bgShp" presStyleIdx="0" presStyleCnt="3"/>
      <dgm:spPr/>
      <dgm:t>
        <a:bodyPr/>
        <a:lstStyle/>
        <a:p>
          <a:endParaRPr lang="en-US"/>
        </a:p>
      </dgm:t>
    </dgm:pt>
    <dgm:pt modelId="{02F0E3F0-A804-4B79-B871-F8CE32689C36}" type="pres">
      <dgm:prSet presAssocID="{E0458A66-7AA5-44F9-9DFD-6656D99D316F}" presName="compChildNode" presStyleCnt="0"/>
      <dgm:spPr/>
    </dgm:pt>
    <dgm:pt modelId="{ADBF3091-CC71-4971-8F95-1C7F8F07AACB}" type="pres">
      <dgm:prSet presAssocID="{E0458A66-7AA5-44F9-9DFD-6656D99D316F}" presName="theInnerList" presStyleCnt="0"/>
      <dgm:spPr/>
    </dgm:pt>
    <dgm:pt modelId="{7531D6C5-2A12-461E-8C31-596A67DE09C2}" type="pres">
      <dgm:prSet presAssocID="{981C586D-915F-418C-B929-6589AC3C1AA9}" presName="childNode" presStyleLbl="node1" presStyleIdx="0" presStyleCnt="12" custScaleY="8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AB25-D88B-47AB-B9C4-1A2965B54F9B}" type="pres">
      <dgm:prSet presAssocID="{981C586D-915F-418C-B929-6589AC3C1AA9}" presName="aSpace2" presStyleCnt="0"/>
      <dgm:spPr/>
    </dgm:pt>
    <dgm:pt modelId="{7D7821D4-B148-43BD-8261-5E546F737463}" type="pres">
      <dgm:prSet presAssocID="{06C55AF4-7792-406A-87D0-14DB7978AF6D}" presName="childNode" presStyleLbl="node1" presStyleIdx="1" presStyleCnt="12" custScaleY="5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9B4B7-BD94-4916-8B7E-61B111F79361}" type="pres">
      <dgm:prSet presAssocID="{06C55AF4-7792-406A-87D0-14DB7978AF6D}" presName="aSpace2" presStyleCnt="0"/>
      <dgm:spPr/>
    </dgm:pt>
    <dgm:pt modelId="{EC3D1137-0848-42CE-AEF7-DFF355B2B465}" type="pres">
      <dgm:prSet presAssocID="{ABBC5996-5279-4C86-8E82-B23CD8417064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A368F-93C6-4B65-B9BE-B06CACAC5B7A}" type="pres">
      <dgm:prSet presAssocID="{E0458A66-7AA5-44F9-9DFD-6656D99D316F}" presName="aSpace" presStyleCnt="0"/>
      <dgm:spPr/>
    </dgm:pt>
    <dgm:pt modelId="{9D34ECF6-E6BC-4053-AD9B-1F1A753311E1}" type="pres">
      <dgm:prSet presAssocID="{AEBCA3AE-5833-4509-B5C8-08F3AF60DA3E}" presName="compNode" presStyleCnt="0"/>
      <dgm:spPr/>
    </dgm:pt>
    <dgm:pt modelId="{69600D06-59DE-477D-BF47-3AD9F08C9380}" type="pres">
      <dgm:prSet presAssocID="{AEBCA3AE-5833-4509-B5C8-08F3AF60DA3E}" presName="aNode" presStyleLbl="bgShp" presStyleIdx="1" presStyleCnt="3" custLinFactNeighborX="1097" custLinFactNeighborY="-1746"/>
      <dgm:spPr/>
      <dgm:t>
        <a:bodyPr/>
        <a:lstStyle/>
        <a:p>
          <a:endParaRPr lang="en-US"/>
        </a:p>
      </dgm:t>
    </dgm:pt>
    <dgm:pt modelId="{D7D08A18-39FA-4502-9F99-C2B20A7FD62F}" type="pres">
      <dgm:prSet presAssocID="{AEBCA3AE-5833-4509-B5C8-08F3AF60DA3E}" presName="textNode" presStyleLbl="bgShp" presStyleIdx="1" presStyleCnt="3"/>
      <dgm:spPr/>
      <dgm:t>
        <a:bodyPr/>
        <a:lstStyle/>
        <a:p>
          <a:endParaRPr lang="en-US"/>
        </a:p>
      </dgm:t>
    </dgm:pt>
    <dgm:pt modelId="{658972C4-5E60-4FEA-BD88-91F32DB71F63}" type="pres">
      <dgm:prSet presAssocID="{AEBCA3AE-5833-4509-B5C8-08F3AF60DA3E}" presName="compChildNode" presStyleCnt="0"/>
      <dgm:spPr/>
    </dgm:pt>
    <dgm:pt modelId="{D81E6DB1-2C57-4F8E-AFDA-4CDCBB16D370}" type="pres">
      <dgm:prSet presAssocID="{AEBCA3AE-5833-4509-B5C8-08F3AF60DA3E}" presName="theInnerList" presStyleCnt="0"/>
      <dgm:spPr/>
    </dgm:pt>
    <dgm:pt modelId="{CCBAEE0A-8A1B-4229-A1F2-F3D1E4410014}" type="pres">
      <dgm:prSet presAssocID="{90B877DF-6FC4-41DF-9FB2-F1210ACF898A}" presName="childNode" presStyleLbl="node1" presStyleIdx="3" presStyleCnt="12" custScaleY="186575" custLinFactY="-70981" custLinFactNeighborX="-45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27A78-382D-4943-8731-BD6C24F4054B}" type="pres">
      <dgm:prSet presAssocID="{90B877DF-6FC4-41DF-9FB2-F1210ACF898A}" presName="aSpace2" presStyleCnt="0"/>
      <dgm:spPr/>
    </dgm:pt>
    <dgm:pt modelId="{40400E5E-D8B0-4E12-B324-366EC80B9C63}" type="pres">
      <dgm:prSet presAssocID="{EE838BFC-4ACB-4DC1-9E98-E940CD93D5EF}" presName="childNode" presStyleLbl="node1" presStyleIdx="4" presStyleCnt="12" custScaleY="113397" custLinFactY="421536" custLinFactNeighborX="17" custLinFactNeighborY="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9B43A-AC84-45A7-ACA7-66FA1DF2D1F7}" type="pres">
      <dgm:prSet presAssocID="{EE838BFC-4ACB-4DC1-9E98-E940CD93D5EF}" presName="aSpace2" presStyleCnt="0"/>
      <dgm:spPr/>
    </dgm:pt>
    <dgm:pt modelId="{A4D3C53B-5405-46BC-AEA5-93DBCE2CBC85}" type="pres">
      <dgm:prSet presAssocID="{632527B1-4E8D-4FFA-8657-74011F1B6B08}" presName="childNode" presStyleLbl="node1" presStyleIdx="5" presStyleCnt="12" custLinFactY="-163428" custLinFactNeighborX="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334BA-1416-4384-9A07-C7DD66DD0070}" type="pres">
      <dgm:prSet presAssocID="{632527B1-4E8D-4FFA-8657-74011F1B6B08}" presName="aSpace2" presStyleCnt="0"/>
      <dgm:spPr/>
    </dgm:pt>
    <dgm:pt modelId="{FBB92B9D-42F9-4A31-9FB1-E09E3FC12306}" type="pres">
      <dgm:prSet presAssocID="{99BFF778-D815-49C7-80BB-0A1141ADF3C9}" presName="childNode" presStyleLbl="node1" presStyleIdx="6" presStyleCnt="12" custLinFactY="-141758" custLinFactNeighborX="-45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104ED-C694-4B89-BBFE-89E13AA83AC2}" type="pres">
      <dgm:prSet presAssocID="{99BFF778-D815-49C7-80BB-0A1141ADF3C9}" presName="aSpace2" presStyleCnt="0"/>
      <dgm:spPr/>
    </dgm:pt>
    <dgm:pt modelId="{20A3AFD3-278F-4688-AB0E-8C94868A3982}" type="pres">
      <dgm:prSet presAssocID="{59344919-6A89-4474-9638-2C6366A16E58}" presName="childNode" presStyleLbl="node1" presStyleIdx="7" presStyleCnt="12" custLinFactY="-120095" custLinFactNeighborX="-89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F34D1-27E4-46CB-BFBF-7A6CE4BB4196}" type="pres">
      <dgm:prSet presAssocID="{59344919-6A89-4474-9638-2C6366A16E58}" presName="aSpace2" presStyleCnt="0"/>
      <dgm:spPr/>
    </dgm:pt>
    <dgm:pt modelId="{00298C3F-88C8-4487-8AFA-C84EFAB94294}" type="pres">
      <dgm:prSet presAssocID="{CA74CCF3-F6E2-4AAA-802D-DDDDE8D76CC9}" presName="childNode" presStyleLbl="node1" presStyleIdx="8" presStyleCnt="12" custScaleY="113397" custLinFactY="-100000" custLinFactNeighborX="-440" custLinFactNeighborY="-142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BA07C-D443-4365-8E3E-07FF94730832}" type="pres">
      <dgm:prSet presAssocID="{AEBCA3AE-5833-4509-B5C8-08F3AF60DA3E}" presName="aSpace" presStyleCnt="0"/>
      <dgm:spPr/>
    </dgm:pt>
    <dgm:pt modelId="{DF7EED22-469D-4E26-9C35-5D4B030ECE8F}" type="pres">
      <dgm:prSet presAssocID="{674C7071-B15C-4229-8E21-9C4F3980CAB2}" presName="compNode" presStyleCnt="0"/>
      <dgm:spPr/>
    </dgm:pt>
    <dgm:pt modelId="{520214DB-6F0A-4D1F-AC22-1C938D420DE8}" type="pres">
      <dgm:prSet presAssocID="{674C7071-B15C-4229-8E21-9C4F3980CAB2}" presName="aNode" presStyleLbl="bgShp" presStyleIdx="2" presStyleCnt="3"/>
      <dgm:spPr/>
      <dgm:t>
        <a:bodyPr/>
        <a:lstStyle/>
        <a:p>
          <a:endParaRPr lang="en-US"/>
        </a:p>
      </dgm:t>
    </dgm:pt>
    <dgm:pt modelId="{FC1A25B4-C3AE-4D04-A4A7-8AB70F595053}" type="pres">
      <dgm:prSet presAssocID="{674C7071-B15C-4229-8E21-9C4F3980CAB2}" presName="textNode" presStyleLbl="bgShp" presStyleIdx="2" presStyleCnt="3"/>
      <dgm:spPr/>
      <dgm:t>
        <a:bodyPr/>
        <a:lstStyle/>
        <a:p>
          <a:endParaRPr lang="en-US"/>
        </a:p>
      </dgm:t>
    </dgm:pt>
    <dgm:pt modelId="{907C99D9-A6D6-452C-A829-885AAA6D95CF}" type="pres">
      <dgm:prSet presAssocID="{674C7071-B15C-4229-8E21-9C4F3980CAB2}" presName="compChildNode" presStyleCnt="0"/>
      <dgm:spPr/>
    </dgm:pt>
    <dgm:pt modelId="{4AD93834-6158-460C-98D1-E60E738DC9A3}" type="pres">
      <dgm:prSet presAssocID="{674C7071-B15C-4229-8E21-9C4F3980CAB2}" presName="theInnerList" presStyleCnt="0"/>
      <dgm:spPr/>
    </dgm:pt>
    <dgm:pt modelId="{59483335-858C-47F2-B0B5-8A44DF3207DE}" type="pres">
      <dgm:prSet presAssocID="{CC605453-BEBB-4C1D-84CC-E690690C0ADE}" presName="childNode" presStyleLbl="node1" presStyleIdx="9" presStyleCnt="12" custScaleX="100998" custScaleY="38654" custLinFactNeighborX="411" custLinFactNeighborY="-26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5195-9A5A-4887-B2A9-C8BA9E05C8D8}" type="pres">
      <dgm:prSet presAssocID="{CC605453-BEBB-4C1D-84CC-E690690C0ADE}" presName="aSpace2" presStyleCnt="0"/>
      <dgm:spPr/>
    </dgm:pt>
    <dgm:pt modelId="{0605419C-B585-4C39-8917-E2412466B9A7}" type="pres">
      <dgm:prSet presAssocID="{99CF876C-3A14-4867-A26D-21DA0EC0C081}" presName="childNode" presStyleLbl="node1" presStyleIdx="10" presStyleCnt="12" custScaleY="66524" custLinFactNeighborX="422" custLinFactNeighborY="-43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EEFEE-27BF-420A-94FE-2481DEF02038}" type="pres">
      <dgm:prSet presAssocID="{99CF876C-3A14-4867-A26D-21DA0EC0C081}" presName="aSpace2" presStyleCnt="0"/>
      <dgm:spPr/>
    </dgm:pt>
    <dgm:pt modelId="{0C6D8F12-91E7-4CB3-8C0E-71BF1EBF3DDF}" type="pres">
      <dgm:prSet presAssocID="{3B5C3829-AC3E-4207-A7B2-8ACD5857C8EE}" presName="childNode" presStyleLbl="node1" presStyleIdx="11" presStyleCnt="12" custScaleY="66524" custLinFactNeighborX="-35" custLinFactNeighborY="-20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3767E-0AB8-4421-A470-A9E60197E909}" type="presOf" srcId="{3B5C3829-AC3E-4207-A7B2-8ACD5857C8EE}" destId="{0C6D8F12-91E7-4CB3-8C0E-71BF1EBF3DDF}" srcOrd="0" destOrd="0" presId="urn:microsoft.com/office/officeart/2005/8/layout/lProcess2"/>
    <dgm:cxn modelId="{52EE3615-5357-4916-A280-BD13B27CEBE9}" srcId="{E0458A66-7AA5-44F9-9DFD-6656D99D316F}" destId="{06C55AF4-7792-406A-87D0-14DB7978AF6D}" srcOrd="1" destOrd="0" parTransId="{F63A4476-5712-453F-BF6B-F1F8890C4F7F}" sibTransId="{11E551A9-CF72-497D-860F-C759464E7D10}"/>
    <dgm:cxn modelId="{F95D3E9D-B228-46C4-930C-9E6DAF5A5AA3}" type="presOf" srcId="{99CF876C-3A14-4867-A26D-21DA0EC0C081}" destId="{0605419C-B585-4C39-8917-E2412466B9A7}" srcOrd="0" destOrd="0" presId="urn:microsoft.com/office/officeart/2005/8/layout/lProcess2"/>
    <dgm:cxn modelId="{F3307641-EB59-40B5-B1E7-A7EF84A68932}" type="presOf" srcId="{674C7071-B15C-4229-8E21-9C4F3980CAB2}" destId="{FC1A25B4-C3AE-4D04-A4A7-8AB70F595053}" srcOrd="1" destOrd="0" presId="urn:microsoft.com/office/officeart/2005/8/layout/lProcess2"/>
    <dgm:cxn modelId="{5AF0A0C5-D88A-4F43-8ABE-26C47E4C3D45}" type="presOf" srcId="{AEBCA3AE-5833-4509-B5C8-08F3AF60DA3E}" destId="{69600D06-59DE-477D-BF47-3AD9F08C9380}" srcOrd="0" destOrd="0" presId="urn:microsoft.com/office/officeart/2005/8/layout/lProcess2"/>
    <dgm:cxn modelId="{E3059332-6B8D-4CA1-8B2A-5CEE40E2EB0F}" srcId="{E0458A66-7AA5-44F9-9DFD-6656D99D316F}" destId="{981C586D-915F-418C-B929-6589AC3C1AA9}" srcOrd="0" destOrd="0" parTransId="{63741706-7038-4B9D-A656-628F41F0B39D}" sibTransId="{24FC2348-EB97-4AB8-930A-CBA0845144AA}"/>
    <dgm:cxn modelId="{2C1122B2-D5E8-457C-A20B-8ED1F083F566}" type="presOf" srcId="{FAAA70FC-D462-416D-A6FF-6887A9124320}" destId="{21AE5038-39C6-4839-866E-CFBEAE6B1122}" srcOrd="0" destOrd="0" presId="urn:microsoft.com/office/officeart/2005/8/layout/lProcess2"/>
    <dgm:cxn modelId="{AA17F29D-94F9-41A7-8D82-D9AB86E6460D}" srcId="{AEBCA3AE-5833-4509-B5C8-08F3AF60DA3E}" destId="{90B877DF-6FC4-41DF-9FB2-F1210ACF898A}" srcOrd="0" destOrd="0" parTransId="{669CA5FA-CB61-43D2-8842-DFCC90FE7233}" sibTransId="{C98B179F-B66A-467A-AB59-4B464AA93155}"/>
    <dgm:cxn modelId="{D37C590F-75D6-499F-ADD8-9ECB43CA1578}" srcId="{674C7071-B15C-4229-8E21-9C4F3980CAB2}" destId="{CC605453-BEBB-4C1D-84CC-E690690C0ADE}" srcOrd="0" destOrd="0" parTransId="{6CFD3F8F-8F76-4AD3-A1CC-9A8E42F83A73}" sibTransId="{6C8D6321-384A-4D30-846F-33A6F6A7F519}"/>
    <dgm:cxn modelId="{F475FA16-CF23-4F81-B620-D50593BA3DEC}" srcId="{FAAA70FC-D462-416D-A6FF-6887A9124320}" destId="{674C7071-B15C-4229-8E21-9C4F3980CAB2}" srcOrd="2" destOrd="0" parTransId="{B4EB91C9-856E-4DDD-8AEF-D9D9B62E3A83}" sibTransId="{165A46AA-BAB9-4429-84E7-B42D9E6969B2}"/>
    <dgm:cxn modelId="{A12F070C-D9FA-44D8-9ED0-17A0E86612F8}" type="presOf" srcId="{EE838BFC-4ACB-4DC1-9E98-E940CD93D5EF}" destId="{40400E5E-D8B0-4E12-B324-366EC80B9C63}" srcOrd="0" destOrd="0" presId="urn:microsoft.com/office/officeart/2005/8/layout/lProcess2"/>
    <dgm:cxn modelId="{19C8FD5E-94C3-43ED-87A6-EC9F1F6107C9}" srcId="{AEBCA3AE-5833-4509-B5C8-08F3AF60DA3E}" destId="{CA74CCF3-F6E2-4AAA-802D-DDDDE8D76CC9}" srcOrd="5" destOrd="0" parTransId="{169B35F6-8BB5-4F07-A93D-521E9FE4B411}" sibTransId="{B29665E7-371D-42FC-8119-07A3ECC27091}"/>
    <dgm:cxn modelId="{95DF1175-557E-47BB-BB89-D0A49A835EFB}" type="presOf" srcId="{06C55AF4-7792-406A-87D0-14DB7978AF6D}" destId="{7D7821D4-B148-43BD-8261-5E546F737463}" srcOrd="0" destOrd="0" presId="urn:microsoft.com/office/officeart/2005/8/layout/lProcess2"/>
    <dgm:cxn modelId="{5273581A-F349-4B84-BCDC-FDDC58477123}" type="presOf" srcId="{99BFF778-D815-49C7-80BB-0A1141ADF3C9}" destId="{FBB92B9D-42F9-4A31-9FB1-E09E3FC12306}" srcOrd="0" destOrd="0" presId="urn:microsoft.com/office/officeart/2005/8/layout/lProcess2"/>
    <dgm:cxn modelId="{030D6B4E-A4D5-4B91-AA40-A4A59D5F6673}" srcId="{674C7071-B15C-4229-8E21-9C4F3980CAB2}" destId="{99CF876C-3A14-4867-A26D-21DA0EC0C081}" srcOrd="1" destOrd="0" parTransId="{B97E64CC-D831-4098-A61D-4A5029B7F4AB}" sibTransId="{8ABB025C-28DE-4B28-B083-42640038A6FB}"/>
    <dgm:cxn modelId="{414E23DD-EB0F-436A-94B7-DCB3B0A6CD8C}" srcId="{FAAA70FC-D462-416D-A6FF-6887A9124320}" destId="{E0458A66-7AA5-44F9-9DFD-6656D99D316F}" srcOrd="0" destOrd="0" parTransId="{E7BCAC48-5402-4516-BAD7-B9870BDF765A}" sibTransId="{9F950F54-EC91-4C73-B18C-5E76ABBEC96F}"/>
    <dgm:cxn modelId="{BC6AD04E-BAA9-4E6B-84D7-4D5AD4470BCB}" type="presOf" srcId="{CC605453-BEBB-4C1D-84CC-E690690C0ADE}" destId="{59483335-858C-47F2-B0B5-8A44DF3207DE}" srcOrd="0" destOrd="0" presId="urn:microsoft.com/office/officeart/2005/8/layout/lProcess2"/>
    <dgm:cxn modelId="{4643703A-C39C-4D55-8645-B48122BCB210}" srcId="{AEBCA3AE-5833-4509-B5C8-08F3AF60DA3E}" destId="{EE838BFC-4ACB-4DC1-9E98-E940CD93D5EF}" srcOrd="1" destOrd="0" parTransId="{1A36A08D-C52A-4221-ABEB-86575725B5F9}" sibTransId="{F859EA6E-BEA9-46FD-A9FE-A0D563D806E8}"/>
    <dgm:cxn modelId="{1D6AF8FF-E8A7-42D6-BF4B-7796F5C16726}" type="presOf" srcId="{674C7071-B15C-4229-8E21-9C4F3980CAB2}" destId="{520214DB-6F0A-4D1F-AC22-1C938D420DE8}" srcOrd="0" destOrd="0" presId="urn:microsoft.com/office/officeart/2005/8/layout/lProcess2"/>
    <dgm:cxn modelId="{12589210-1D2F-42C7-AAE0-59D0995BF506}" srcId="{AEBCA3AE-5833-4509-B5C8-08F3AF60DA3E}" destId="{99BFF778-D815-49C7-80BB-0A1141ADF3C9}" srcOrd="3" destOrd="0" parTransId="{5603D97D-6FE7-45DC-8F09-44B95AC7D0B6}" sibTransId="{E70954E2-FE33-4BEA-8C3B-EF08E87693EA}"/>
    <dgm:cxn modelId="{4F875409-8753-44C2-8C7D-98FCA3E6A411}" srcId="{AEBCA3AE-5833-4509-B5C8-08F3AF60DA3E}" destId="{632527B1-4E8D-4FFA-8657-74011F1B6B08}" srcOrd="2" destOrd="0" parTransId="{F0AE69E6-4CA3-4B75-A829-C87FEE8016D2}" sibTransId="{C041BEB4-B924-4FEE-8AD9-9A130D0580D1}"/>
    <dgm:cxn modelId="{C4B72AF6-4F60-425C-A8AA-D8B3D82EB59E}" srcId="{AEBCA3AE-5833-4509-B5C8-08F3AF60DA3E}" destId="{59344919-6A89-4474-9638-2C6366A16E58}" srcOrd="4" destOrd="0" parTransId="{C0A1DE60-4C38-4427-8B7F-2140329C083E}" sibTransId="{6F570B11-A388-456B-BCF6-A6D9F4141F36}"/>
    <dgm:cxn modelId="{010F171C-710C-435D-B311-5D757B9C2937}" type="presOf" srcId="{AEBCA3AE-5833-4509-B5C8-08F3AF60DA3E}" destId="{D7D08A18-39FA-4502-9F99-C2B20A7FD62F}" srcOrd="1" destOrd="0" presId="urn:microsoft.com/office/officeart/2005/8/layout/lProcess2"/>
    <dgm:cxn modelId="{BF19B138-22FD-4E44-834F-435793AD9DB8}" type="presOf" srcId="{90B877DF-6FC4-41DF-9FB2-F1210ACF898A}" destId="{CCBAEE0A-8A1B-4229-A1F2-F3D1E4410014}" srcOrd="0" destOrd="0" presId="urn:microsoft.com/office/officeart/2005/8/layout/lProcess2"/>
    <dgm:cxn modelId="{A67BB367-2B19-406C-B9E6-082E5362966D}" type="presOf" srcId="{E0458A66-7AA5-44F9-9DFD-6656D99D316F}" destId="{0F39ECBE-E272-488F-B6C5-5744C7437F87}" srcOrd="1" destOrd="0" presId="urn:microsoft.com/office/officeart/2005/8/layout/lProcess2"/>
    <dgm:cxn modelId="{D922F7D4-73F8-427D-B39E-D160E2486E7E}" type="presOf" srcId="{E0458A66-7AA5-44F9-9DFD-6656D99D316F}" destId="{0D160498-B9D8-4FFF-A72E-D073CA7A5004}" srcOrd="0" destOrd="0" presId="urn:microsoft.com/office/officeart/2005/8/layout/lProcess2"/>
    <dgm:cxn modelId="{1370D8B8-FDC0-41A2-8A73-E96308119679}" srcId="{674C7071-B15C-4229-8E21-9C4F3980CAB2}" destId="{3B5C3829-AC3E-4207-A7B2-8ACD5857C8EE}" srcOrd="2" destOrd="0" parTransId="{B0D73B61-0533-4350-AB04-99069E539790}" sibTransId="{0AFA4A5D-9587-4C41-822C-3DDE08434246}"/>
    <dgm:cxn modelId="{276E749B-EFA0-49E8-80CA-348BE7362FFD}" type="presOf" srcId="{981C586D-915F-418C-B929-6589AC3C1AA9}" destId="{7531D6C5-2A12-461E-8C31-596A67DE09C2}" srcOrd="0" destOrd="0" presId="urn:microsoft.com/office/officeart/2005/8/layout/lProcess2"/>
    <dgm:cxn modelId="{A2B5A7E0-AF94-43C7-BD22-EE3320049F73}" type="presOf" srcId="{ABBC5996-5279-4C86-8E82-B23CD8417064}" destId="{EC3D1137-0848-42CE-AEF7-DFF355B2B465}" srcOrd="0" destOrd="0" presId="urn:microsoft.com/office/officeart/2005/8/layout/lProcess2"/>
    <dgm:cxn modelId="{C227825D-0658-4221-BB4B-1C69E9CC2AC7}" type="presOf" srcId="{59344919-6A89-4474-9638-2C6366A16E58}" destId="{20A3AFD3-278F-4688-AB0E-8C94868A3982}" srcOrd="0" destOrd="0" presId="urn:microsoft.com/office/officeart/2005/8/layout/lProcess2"/>
    <dgm:cxn modelId="{4D804881-F1CD-4139-AE92-370A427CFAB1}" srcId="{FAAA70FC-D462-416D-A6FF-6887A9124320}" destId="{AEBCA3AE-5833-4509-B5C8-08F3AF60DA3E}" srcOrd="1" destOrd="0" parTransId="{242B8119-C90A-43DF-938F-A17071572E93}" sibTransId="{CF5E7D2E-21C9-4D20-8505-51675F868C02}"/>
    <dgm:cxn modelId="{F31A5760-F7FE-423D-A98C-DD13FC95717B}" srcId="{E0458A66-7AA5-44F9-9DFD-6656D99D316F}" destId="{ABBC5996-5279-4C86-8E82-B23CD8417064}" srcOrd="2" destOrd="0" parTransId="{46E341EB-59DC-4A1E-A0C5-E67F541A8BC7}" sibTransId="{DB5CD4E8-FD6C-47AD-8437-A6C6075D3379}"/>
    <dgm:cxn modelId="{0E6B091D-EEEF-45BB-B33B-782F6238BC59}" type="presOf" srcId="{632527B1-4E8D-4FFA-8657-74011F1B6B08}" destId="{A4D3C53B-5405-46BC-AEA5-93DBCE2CBC85}" srcOrd="0" destOrd="0" presId="urn:microsoft.com/office/officeart/2005/8/layout/lProcess2"/>
    <dgm:cxn modelId="{7DF8A1C8-B1D1-470A-881F-DA259488F012}" type="presOf" srcId="{CA74CCF3-F6E2-4AAA-802D-DDDDE8D76CC9}" destId="{00298C3F-88C8-4487-8AFA-C84EFAB94294}" srcOrd="0" destOrd="0" presId="urn:microsoft.com/office/officeart/2005/8/layout/lProcess2"/>
    <dgm:cxn modelId="{1A718E00-D97B-48C1-AA32-DFAD506E7F9A}" type="presParOf" srcId="{21AE5038-39C6-4839-866E-CFBEAE6B1122}" destId="{ED5D4AD7-8765-4D63-BCBB-86F2DEB744A2}" srcOrd="0" destOrd="0" presId="urn:microsoft.com/office/officeart/2005/8/layout/lProcess2"/>
    <dgm:cxn modelId="{D803C4C9-2030-404F-8819-2D8AD7538C3A}" type="presParOf" srcId="{ED5D4AD7-8765-4D63-BCBB-86F2DEB744A2}" destId="{0D160498-B9D8-4FFF-A72E-D073CA7A5004}" srcOrd="0" destOrd="0" presId="urn:microsoft.com/office/officeart/2005/8/layout/lProcess2"/>
    <dgm:cxn modelId="{E5E1B6EF-C66F-4C18-8B65-2F4F56DA82F5}" type="presParOf" srcId="{ED5D4AD7-8765-4D63-BCBB-86F2DEB744A2}" destId="{0F39ECBE-E272-488F-B6C5-5744C7437F87}" srcOrd="1" destOrd="0" presId="urn:microsoft.com/office/officeart/2005/8/layout/lProcess2"/>
    <dgm:cxn modelId="{81B59AFA-5681-4C12-BB59-265D82A4442B}" type="presParOf" srcId="{ED5D4AD7-8765-4D63-BCBB-86F2DEB744A2}" destId="{02F0E3F0-A804-4B79-B871-F8CE32689C36}" srcOrd="2" destOrd="0" presId="urn:microsoft.com/office/officeart/2005/8/layout/lProcess2"/>
    <dgm:cxn modelId="{65EAD4C4-8BE8-41D8-B0ED-C161D67762A0}" type="presParOf" srcId="{02F0E3F0-A804-4B79-B871-F8CE32689C36}" destId="{ADBF3091-CC71-4971-8F95-1C7F8F07AACB}" srcOrd="0" destOrd="0" presId="urn:microsoft.com/office/officeart/2005/8/layout/lProcess2"/>
    <dgm:cxn modelId="{3B277133-E99D-47F7-8DFB-D809D278DBC3}" type="presParOf" srcId="{ADBF3091-CC71-4971-8F95-1C7F8F07AACB}" destId="{7531D6C5-2A12-461E-8C31-596A67DE09C2}" srcOrd="0" destOrd="0" presId="urn:microsoft.com/office/officeart/2005/8/layout/lProcess2"/>
    <dgm:cxn modelId="{6F913554-930C-44D7-8048-23500BEF3130}" type="presParOf" srcId="{ADBF3091-CC71-4971-8F95-1C7F8F07AACB}" destId="{0BBBAB25-D88B-47AB-B9C4-1A2965B54F9B}" srcOrd="1" destOrd="0" presId="urn:microsoft.com/office/officeart/2005/8/layout/lProcess2"/>
    <dgm:cxn modelId="{B7B409AD-F685-4949-8D8F-2FE2126BDAEA}" type="presParOf" srcId="{ADBF3091-CC71-4971-8F95-1C7F8F07AACB}" destId="{7D7821D4-B148-43BD-8261-5E546F737463}" srcOrd="2" destOrd="0" presId="urn:microsoft.com/office/officeart/2005/8/layout/lProcess2"/>
    <dgm:cxn modelId="{CA1321DE-1E37-4C6E-A0B0-EAA4209A90D8}" type="presParOf" srcId="{ADBF3091-CC71-4971-8F95-1C7F8F07AACB}" destId="{8439B4B7-BD94-4916-8B7E-61B111F79361}" srcOrd="3" destOrd="0" presId="urn:microsoft.com/office/officeart/2005/8/layout/lProcess2"/>
    <dgm:cxn modelId="{1F30E078-C0AC-462A-9B0C-D098E7957A37}" type="presParOf" srcId="{ADBF3091-CC71-4971-8F95-1C7F8F07AACB}" destId="{EC3D1137-0848-42CE-AEF7-DFF355B2B465}" srcOrd="4" destOrd="0" presId="urn:microsoft.com/office/officeart/2005/8/layout/lProcess2"/>
    <dgm:cxn modelId="{A6957A0B-88C8-4A71-945F-9FBD7E299572}" type="presParOf" srcId="{21AE5038-39C6-4839-866E-CFBEAE6B1122}" destId="{004A368F-93C6-4B65-B9BE-B06CACAC5B7A}" srcOrd="1" destOrd="0" presId="urn:microsoft.com/office/officeart/2005/8/layout/lProcess2"/>
    <dgm:cxn modelId="{CF77EEDD-0541-439F-9EB8-322A5AE49D48}" type="presParOf" srcId="{21AE5038-39C6-4839-866E-CFBEAE6B1122}" destId="{9D34ECF6-E6BC-4053-AD9B-1F1A753311E1}" srcOrd="2" destOrd="0" presId="urn:microsoft.com/office/officeart/2005/8/layout/lProcess2"/>
    <dgm:cxn modelId="{BB15DF34-1857-4C47-9165-B380D10C77ED}" type="presParOf" srcId="{9D34ECF6-E6BC-4053-AD9B-1F1A753311E1}" destId="{69600D06-59DE-477D-BF47-3AD9F08C9380}" srcOrd="0" destOrd="0" presId="urn:microsoft.com/office/officeart/2005/8/layout/lProcess2"/>
    <dgm:cxn modelId="{46117A84-BB12-41B6-A6D6-A2D70784B20F}" type="presParOf" srcId="{9D34ECF6-E6BC-4053-AD9B-1F1A753311E1}" destId="{D7D08A18-39FA-4502-9F99-C2B20A7FD62F}" srcOrd="1" destOrd="0" presId="urn:microsoft.com/office/officeart/2005/8/layout/lProcess2"/>
    <dgm:cxn modelId="{410E9002-E4D9-40F1-8D5B-22FE574BB03F}" type="presParOf" srcId="{9D34ECF6-E6BC-4053-AD9B-1F1A753311E1}" destId="{658972C4-5E60-4FEA-BD88-91F32DB71F63}" srcOrd="2" destOrd="0" presId="urn:microsoft.com/office/officeart/2005/8/layout/lProcess2"/>
    <dgm:cxn modelId="{49F6CA83-A21A-4B01-95B6-2A1E309CA5EE}" type="presParOf" srcId="{658972C4-5E60-4FEA-BD88-91F32DB71F63}" destId="{D81E6DB1-2C57-4F8E-AFDA-4CDCBB16D370}" srcOrd="0" destOrd="0" presId="urn:microsoft.com/office/officeart/2005/8/layout/lProcess2"/>
    <dgm:cxn modelId="{F54BA214-42B1-4437-A8F2-11BEBB5DB726}" type="presParOf" srcId="{D81E6DB1-2C57-4F8E-AFDA-4CDCBB16D370}" destId="{CCBAEE0A-8A1B-4229-A1F2-F3D1E4410014}" srcOrd="0" destOrd="0" presId="urn:microsoft.com/office/officeart/2005/8/layout/lProcess2"/>
    <dgm:cxn modelId="{EDE03521-7ED9-4FF3-A9E6-68234A1CC6FB}" type="presParOf" srcId="{D81E6DB1-2C57-4F8E-AFDA-4CDCBB16D370}" destId="{47D27A78-382D-4943-8731-BD6C24F4054B}" srcOrd="1" destOrd="0" presId="urn:microsoft.com/office/officeart/2005/8/layout/lProcess2"/>
    <dgm:cxn modelId="{3CC501A6-E58B-4861-8B58-5DF4FF6F771D}" type="presParOf" srcId="{D81E6DB1-2C57-4F8E-AFDA-4CDCBB16D370}" destId="{40400E5E-D8B0-4E12-B324-366EC80B9C63}" srcOrd="2" destOrd="0" presId="urn:microsoft.com/office/officeart/2005/8/layout/lProcess2"/>
    <dgm:cxn modelId="{2BC044C8-647C-4A5E-9135-5596C96C2D1F}" type="presParOf" srcId="{D81E6DB1-2C57-4F8E-AFDA-4CDCBB16D370}" destId="{E929B43A-AC84-45A7-ACA7-66FA1DF2D1F7}" srcOrd="3" destOrd="0" presId="urn:microsoft.com/office/officeart/2005/8/layout/lProcess2"/>
    <dgm:cxn modelId="{6AFE6DE9-1AD4-4690-9931-B7243058BDD7}" type="presParOf" srcId="{D81E6DB1-2C57-4F8E-AFDA-4CDCBB16D370}" destId="{A4D3C53B-5405-46BC-AEA5-93DBCE2CBC85}" srcOrd="4" destOrd="0" presId="urn:microsoft.com/office/officeart/2005/8/layout/lProcess2"/>
    <dgm:cxn modelId="{02C79115-4FCC-4126-BECE-C151E966AEC9}" type="presParOf" srcId="{D81E6DB1-2C57-4F8E-AFDA-4CDCBB16D370}" destId="{AFC334BA-1416-4384-9A07-C7DD66DD0070}" srcOrd="5" destOrd="0" presId="urn:microsoft.com/office/officeart/2005/8/layout/lProcess2"/>
    <dgm:cxn modelId="{63A48BF4-1235-44FB-BD98-921788F30B53}" type="presParOf" srcId="{D81E6DB1-2C57-4F8E-AFDA-4CDCBB16D370}" destId="{FBB92B9D-42F9-4A31-9FB1-E09E3FC12306}" srcOrd="6" destOrd="0" presId="urn:microsoft.com/office/officeart/2005/8/layout/lProcess2"/>
    <dgm:cxn modelId="{BB3987D6-3290-47EA-8DDF-465A3E7E90AF}" type="presParOf" srcId="{D81E6DB1-2C57-4F8E-AFDA-4CDCBB16D370}" destId="{8BD104ED-C694-4B89-BBFE-89E13AA83AC2}" srcOrd="7" destOrd="0" presId="urn:microsoft.com/office/officeart/2005/8/layout/lProcess2"/>
    <dgm:cxn modelId="{CE9BF38A-565C-4307-86F3-0541C803335F}" type="presParOf" srcId="{D81E6DB1-2C57-4F8E-AFDA-4CDCBB16D370}" destId="{20A3AFD3-278F-4688-AB0E-8C94868A3982}" srcOrd="8" destOrd="0" presId="urn:microsoft.com/office/officeart/2005/8/layout/lProcess2"/>
    <dgm:cxn modelId="{3B56EC0F-49F3-42F3-9362-00612987F308}" type="presParOf" srcId="{D81E6DB1-2C57-4F8E-AFDA-4CDCBB16D370}" destId="{CE8F34D1-27E4-46CB-BFBF-7A6CE4BB4196}" srcOrd="9" destOrd="0" presId="urn:microsoft.com/office/officeart/2005/8/layout/lProcess2"/>
    <dgm:cxn modelId="{09125822-17D9-4783-8A8C-02C7CEB917E9}" type="presParOf" srcId="{D81E6DB1-2C57-4F8E-AFDA-4CDCBB16D370}" destId="{00298C3F-88C8-4487-8AFA-C84EFAB94294}" srcOrd="10" destOrd="0" presId="urn:microsoft.com/office/officeart/2005/8/layout/lProcess2"/>
    <dgm:cxn modelId="{B55EC9B7-E786-45B8-8DD5-CFA18EA188E0}" type="presParOf" srcId="{21AE5038-39C6-4839-866E-CFBEAE6B1122}" destId="{01CBA07C-D443-4365-8E3E-07FF94730832}" srcOrd="3" destOrd="0" presId="urn:microsoft.com/office/officeart/2005/8/layout/lProcess2"/>
    <dgm:cxn modelId="{A0954B73-7C64-42B3-BA61-E8763C8634B3}" type="presParOf" srcId="{21AE5038-39C6-4839-866E-CFBEAE6B1122}" destId="{DF7EED22-469D-4E26-9C35-5D4B030ECE8F}" srcOrd="4" destOrd="0" presId="urn:microsoft.com/office/officeart/2005/8/layout/lProcess2"/>
    <dgm:cxn modelId="{535D307F-77E5-45AD-A540-8E3BDE9989C9}" type="presParOf" srcId="{DF7EED22-469D-4E26-9C35-5D4B030ECE8F}" destId="{520214DB-6F0A-4D1F-AC22-1C938D420DE8}" srcOrd="0" destOrd="0" presId="urn:microsoft.com/office/officeart/2005/8/layout/lProcess2"/>
    <dgm:cxn modelId="{A582F976-93E2-489A-BFEF-275A85758410}" type="presParOf" srcId="{DF7EED22-469D-4E26-9C35-5D4B030ECE8F}" destId="{FC1A25B4-C3AE-4D04-A4A7-8AB70F595053}" srcOrd="1" destOrd="0" presId="urn:microsoft.com/office/officeart/2005/8/layout/lProcess2"/>
    <dgm:cxn modelId="{242EA7AE-D5EC-4ECF-8C7D-5DC0495BD016}" type="presParOf" srcId="{DF7EED22-469D-4E26-9C35-5D4B030ECE8F}" destId="{907C99D9-A6D6-452C-A829-885AAA6D95CF}" srcOrd="2" destOrd="0" presId="urn:microsoft.com/office/officeart/2005/8/layout/lProcess2"/>
    <dgm:cxn modelId="{A15EC8B9-5A10-4F53-9959-4DA1279940A8}" type="presParOf" srcId="{907C99D9-A6D6-452C-A829-885AAA6D95CF}" destId="{4AD93834-6158-460C-98D1-E60E738DC9A3}" srcOrd="0" destOrd="0" presId="urn:microsoft.com/office/officeart/2005/8/layout/lProcess2"/>
    <dgm:cxn modelId="{29E79ACC-7330-4A0C-9107-9F37B358C40A}" type="presParOf" srcId="{4AD93834-6158-460C-98D1-E60E738DC9A3}" destId="{59483335-858C-47F2-B0B5-8A44DF3207DE}" srcOrd="0" destOrd="0" presId="urn:microsoft.com/office/officeart/2005/8/layout/lProcess2"/>
    <dgm:cxn modelId="{8E9F66A3-5E84-414A-8645-7647B45E36C7}" type="presParOf" srcId="{4AD93834-6158-460C-98D1-E60E738DC9A3}" destId="{1C0F5195-9A5A-4887-B2A9-C8BA9E05C8D8}" srcOrd="1" destOrd="0" presId="urn:microsoft.com/office/officeart/2005/8/layout/lProcess2"/>
    <dgm:cxn modelId="{BD7B8001-D667-4B4B-8856-1B4ADF71182F}" type="presParOf" srcId="{4AD93834-6158-460C-98D1-E60E738DC9A3}" destId="{0605419C-B585-4C39-8917-E2412466B9A7}" srcOrd="2" destOrd="0" presId="urn:microsoft.com/office/officeart/2005/8/layout/lProcess2"/>
    <dgm:cxn modelId="{06FFB3A3-AFF9-4C0E-AA82-2D6F0D657D4F}" type="presParOf" srcId="{4AD93834-6158-460C-98D1-E60E738DC9A3}" destId="{5F8EEFEE-27BF-420A-94FE-2481DEF02038}" srcOrd="3" destOrd="0" presId="urn:microsoft.com/office/officeart/2005/8/layout/lProcess2"/>
    <dgm:cxn modelId="{AF37AD9D-0D9F-40AE-9D8C-35541E082D71}" type="presParOf" srcId="{4AD93834-6158-460C-98D1-E60E738DC9A3}" destId="{0C6D8F12-91E7-4CB3-8C0E-71BF1EBF3DD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605E6-B1E3-4E9D-BCA9-72F675D2D09C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DE1E062-9C56-4859-AF81-0618609A3BD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Authorized Representative</a:t>
          </a:r>
          <a:endParaRPr lang="en-US" dirty="0"/>
        </a:p>
      </dgm:t>
    </dgm:pt>
    <dgm:pt modelId="{CBEA0F8A-C44E-4D29-BA8B-BB6503ADAF6C}" type="parTrans" cxnId="{7C7C5560-F5F0-4D42-AB03-7B3DE6322483}">
      <dgm:prSet/>
      <dgm:spPr/>
      <dgm:t>
        <a:bodyPr/>
        <a:lstStyle/>
        <a:p>
          <a:endParaRPr lang="en-US"/>
        </a:p>
      </dgm:t>
    </dgm:pt>
    <dgm:pt modelId="{233BE2DC-C3E4-41AF-87F6-F0ACA36BD295}" type="sibTrans" cxnId="{7C7C5560-F5F0-4D42-AB03-7B3DE6322483}">
      <dgm:prSet/>
      <dgm:spPr/>
      <dgm:t>
        <a:bodyPr/>
        <a:lstStyle/>
        <a:p>
          <a:endParaRPr lang="en-US"/>
        </a:p>
      </dgm:t>
    </dgm:pt>
    <dgm:pt modelId="{6923D21D-AB8A-4AE9-A8BE-B2FF446E30C3}">
      <dgm:prSet phldrT="[Text]"/>
      <dgm:spPr/>
      <dgm:t>
        <a:bodyPr/>
        <a:lstStyle/>
        <a:p>
          <a:r>
            <a:rPr lang="en-US" dirty="0" smtClean="0"/>
            <a:t>1890 Extension Administrator</a:t>
          </a:r>
          <a:endParaRPr lang="en-US" dirty="0"/>
        </a:p>
      </dgm:t>
    </dgm:pt>
    <dgm:pt modelId="{C905FE00-D128-4D7C-9053-53ACE41CDBD7}" type="parTrans" cxnId="{FD89FC72-494D-4D19-8512-2438A30A7672}">
      <dgm:prSet/>
      <dgm:spPr/>
      <dgm:t>
        <a:bodyPr/>
        <a:lstStyle/>
        <a:p>
          <a:endParaRPr lang="en-US"/>
        </a:p>
      </dgm:t>
    </dgm:pt>
    <dgm:pt modelId="{A3B19C3E-304F-4A26-A212-5FE7A07BB3B2}" type="sibTrans" cxnId="{FD89FC72-494D-4D19-8512-2438A30A7672}">
      <dgm:prSet/>
      <dgm:spPr/>
      <dgm:t>
        <a:bodyPr/>
        <a:lstStyle/>
        <a:p>
          <a:endParaRPr lang="en-US"/>
        </a:p>
      </dgm:t>
    </dgm:pt>
    <dgm:pt modelId="{32D17C20-9960-4ADE-8394-1A07DDEBF7B6}">
      <dgm:prSet phldrT="[Text]"/>
      <dgm:spPr/>
      <dgm:t>
        <a:bodyPr/>
        <a:lstStyle/>
        <a:p>
          <a:r>
            <a:rPr lang="en-US" dirty="0" smtClean="0"/>
            <a:t>Custodian of Funds</a:t>
          </a:r>
          <a:endParaRPr lang="en-US" dirty="0"/>
        </a:p>
      </dgm:t>
    </dgm:pt>
    <dgm:pt modelId="{E1FD6CFA-DCE3-4A9A-A7CB-759C9CD24D3A}" type="parTrans" cxnId="{193F9F54-5BF5-49F6-87EB-3A1833BCA097}">
      <dgm:prSet/>
      <dgm:spPr/>
      <dgm:t>
        <a:bodyPr/>
        <a:lstStyle/>
        <a:p>
          <a:endParaRPr lang="en-US"/>
        </a:p>
      </dgm:t>
    </dgm:pt>
    <dgm:pt modelId="{A5D48B34-471E-4DBE-84D0-F6794CFD09EC}" type="sibTrans" cxnId="{193F9F54-5BF5-49F6-87EB-3A1833BCA097}">
      <dgm:prSet/>
      <dgm:spPr/>
      <dgm:t>
        <a:bodyPr/>
        <a:lstStyle/>
        <a:p>
          <a:endParaRPr lang="en-US"/>
        </a:p>
      </dgm:t>
    </dgm:pt>
    <dgm:pt modelId="{F80B2B02-1039-4CB0-A9F8-A844E2DBB934}">
      <dgm:prSet phldrT="[Text]"/>
      <dgm:spPr/>
      <dgm:t>
        <a:bodyPr/>
        <a:lstStyle/>
        <a:p>
          <a:r>
            <a:rPr lang="en-US" dirty="0" smtClean="0"/>
            <a:t>Cooperative Extension Director</a:t>
          </a:r>
          <a:endParaRPr lang="en-US" dirty="0"/>
        </a:p>
      </dgm:t>
    </dgm:pt>
    <dgm:pt modelId="{42484BA5-C62D-42F4-9A75-A13B0C7E24E3}" type="parTrans" cxnId="{2B835B0A-1B7B-4EE9-8535-97E377C4FA33}">
      <dgm:prSet/>
      <dgm:spPr/>
      <dgm:t>
        <a:bodyPr/>
        <a:lstStyle/>
        <a:p>
          <a:endParaRPr lang="en-US"/>
        </a:p>
      </dgm:t>
    </dgm:pt>
    <dgm:pt modelId="{F460E232-4639-42EC-86D1-BB0D84469D12}" type="sibTrans" cxnId="{2B835B0A-1B7B-4EE9-8535-97E377C4FA33}">
      <dgm:prSet/>
      <dgm:spPr/>
      <dgm:t>
        <a:bodyPr/>
        <a:lstStyle/>
        <a:p>
          <a:endParaRPr lang="en-US"/>
        </a:p>
      </dgm:t>
    </dgm:pt>
    <dgm:pt modelId="{606F183D-1950-4CE9-852B-10DD8839CA2C}">
      <dgm:prSet phldrT="[Text]"/>
      <dgm:spPr/>
      <dgm:t>
        <a:bodyPr/>
        <a:lstStyle/>
        <a:p>
          <a:r>
            <a:rPr lang="en-US" dirty="0" smtClean="0"/>
            <a:t>AES Director</a:t>
          </a:r>
          <a:endParaRPr lang="en-US" dirty="0"/>
        </a:p>
      </dgm:t>
    </dgm:pt>
    <dgm:pt modelId="{54ECEC7C-2E7A-460A-B7E0-9C1D5290EFF0}" type="parTrans" cxnId="{CACD3F6D-CD15-4F31-94EA-6C655E0E4F92}">
      <dgm:prSet/>
      <dgm:spPr/>
      <dgm:t>
        <a:bodyPr/>
        <a:lstStyle/>
        <a:p>
          <a:endParaRPr lang="en-US"/>
        </a:p>
      </dgm:t>
    </dgm:pt>
    <dgm:pt modelId="{545C46DA-5EBE-4F88-8FFB-94ED9DB54F8F}" type="sibTrans" cxnId="{CACD3F6D-CD15-4F31-94EA-6C655E0E4F92}">
      <dgm:prSet/>
      <dgm:spPr/>
      <dgm:t>
        <a:bodyPr/>
        <a:lstStyle/>
        <a:p>
          <a:endParaRPr lang="en-US"/>
        </a:p>
      </dgm:t>
    </dgm:pt>
    <dgm:pt modelId="{FEB1B927-7274-4CAC-93FB-CB17E7C1E7CC}">
      <dgm:prSet phldrT="[Text]"/>
      <dgm:spPr/>
      <dgm:t>
        <a:bodyPr/>
        <a:lstStyle/>
        <a:p>
          <a:r>
            <a:rPr lang="en-US" dirty="0" smtClean="0"/>
            <a:t>Administrative Technical Representative</a:t>
          </a:r>
          <a:endParaRPr lang="en-US" dirty="0"/>
        </a:p>
      </dgm:t>
    </dgm:pt>
    <dgm:pt modelId="{C56A4203-B481-48A8-82D4-0A630729D647}" type="parTrans" cxnId="{CD5FAE32-6ABD-4A52-B31B-345FEE7C4FA0}">
      <dgm:prSet/>
      <dgm:spPr/>
      <dgm:t>
        <a:bodyPr/>
        <a:lstStyle/>
        <a:p>
          <a:endParaRPr lang="en-US"/>
        </a:p>
      </dgm:t>
    </dgm:pt>
    <dgm:pt modelId="{E617A660-D1DB-49D8-8FE1-E4B143DD2A8C}" type="sibTrans" cxnId="{CD5FAE32-6ABD-4A52-B31B-345FEE7C4FA0}">
      <dgm:prSet/>
      <dgm:spPr/>
      <dgm:t>
        <a:bodyPr/>
        <a:lstStyle/>
        <a:p>
          <a:endParaRPr lang="en-US"/>
        </a:p>
      </dgm:t>
    </dgm:pt>
    <dgm:pt modelId="{EE5D90AD-D4A2-40AB-A92C-10C45D916953}">
      <dgm:prSet phldrT="[Text]"/>
      <dgm:spPr/>
      <dgm:t>
        <a:bodyPr/>
        <a:lstStyle/>
        <a:p>
          <a:r>
            <a:rPr lang="en-US" dirty="0" smtClean="0"/>
            <a:t>EFNEP Coordinator</a:t>
          </a:r>
          <a:endParaRPr lang="en-US" dirty="0"/>
        </a:p>
      </dgm:t>
    </dgm:pt>
    <dgm:pt modelId="{3DFC86C7-8195-44B3-BD4A-C76ADA601926}" type="parTrans" cxnId="{9CBE0E43-A560-4BF2-8BE0-9257FAD2D473}">
      <dgm:prSet/>
      <dgm:spPr/>
      <dgm:t>
        <a:bodyPr/>
        <a:lstStyle/>
        <a:p>
          <a:endParaRPr lang="en-US"/>
        </a:p>
      </dgm:t>
    </dgm:pt>
    <dgm:pt modelId="{D4C4ACB8-CF09-4BDB-A4BF-195313ECFAF2}" type="sibTrans" cxnId="{9CBE0E43-A560-4BF2-8BE0-9257FAD2D473}">
      <dgm:prSet/>
      <dgm:spPr/>
      <dgm:t>
        <a:bodyPr/>
        <a:lstStyle/>
        <a:p>
          <a:endParaRPr lang="en-US"/>
        </a:p>
      </dgm:t>
    </dgm:pt>
    <dgm:pt modelId="{BC1E0D5F-CC81-4B13-AB41-C6FAFF1985C3}">
      <dgm:prSet phldrT="[Text]"/>
      <dgm:spPr/>
      <dgm:t>
        <a:bodyPr/>
        <a:lstStyle/>
        <a:p>
          <a:r>
            <a:rPr lang="en-US" dirty="0" smtClean="0"/>
            <a:t>Insular Area Extension Administrator</a:t>
          </a:r>
          <a:endParaRPr lang="en-US" dirty="0"/>
        </a:p>
      </dgm:t>
    </dgm:pt>
    <dgm:pt modelId="{8771CE75-4402-4AE2-AF32-6F247D35485D}" type="parTrans" cxnId="{85691D19-6644-4C22-8659-587D9B1D1342}">
      <dgm:prSet/>
      <dgm:spPr/>
      <dgm:t>
        <a:bodyPr/>
        <a:lstStyle/>
        <a:p>
          <a:endParaRPr lang="en-US"/>
        </a:p>
      </dgm:t>
    </dgm:pt>
    <dgm:pt modelId="{43B2A903-9776-478B-8E30-0EE318B92AC6}" type="sibTrans" cxnId="{85691D19-6644-4C22-8659-587D9B1D1342}">
      <dgm:prSet/>
      <dgm:spPr/>
      <dgm:t>
        <a:bodyPr/>
        <a:lstStyle/>
        <a:p>
          <a:endParaRPr lang="en-US"/>
        </a:p>
      </dgm:t>
    </dgm:pt>
    <dgm:pt modelId="{A921F033-03F2-4EB7-8939-81045F25A89D}">
      <dgm:prSet phldrT="[Text]"/>
      <dgm:spPr/>
      <dgm:t>
        <a:bodyPr/>
        <a:lstStyle/>
        <a:p>
          <a:r>
            <a:rPr lang="en-US" dirty="0" smtClean="0"/>
            <a:t>Insular Area Experiment Station Director</a:t>
          </a:r>
          <a:endParaRPr lang="en-US" dirty="0"/>
        </a:p>
      </dgm:t>
    </dgm:pt>
    <dgm:pt modelId="{5DCBC256-2149-4A4D-AE75-DF9E4763FA18}" type="parTrans" cxnId="{36DD82E5-E2EC-479F-920D-02006B896B34}">
      <dgm:prSet/>
      <dgm:spPr/>
      <dgm:t>
        <a:bodyPr/>
        <a:lstStyle/>
        <a:p>
          <a:endParaRPr lang="en-US"/>
        </a:p>
      </dgm:t>
    </dgm:pt>
    <dgm:pt modelId="{99AA959A-BF7D-49FB-AE17-E631D7B33390}" type="sibTrans" cxnId="{36DD82E5-E2EC-479F-920D-02006B896B34}">
      <dgm:prSet/>
      <dgm:spPr/>
      <dgm:t>
        <a:bodyPr/>
        <a:lstStyle/>
        <a:p>
          <a:endParaRPr lang="en-US"/>
        </a:p>
      </dgm:t>
    </dgm:pt>
    <dgm:pt modelId="{6CA08947-DEF0-4923-8536-40A9F909A5DA}">
      <dgm:prSet/>
      <dgm:spPr/>
      <dgm:t>
        <a:bodyPr/>
        <a:lstStyle/>
        <a:p>
          <a:r>
            <a:rPr lang="en-US" dirty="0" smtClean="0"/>
            <a:t>1890 Research Director</a:t>
          </a:r>
        </a:p>
      </dgm:t>
    </dgm:pt>
    <dgm:pt modelId="{B4541089-0329-409A-BEA3-EC31A5811A65}" type="parTrans" cxnId="{2BC662C1-2F28-488A-9BEC-22B17CE38889}">
      <dgm:prSet/>
      <dgm:spPr/>
      <dgm:t>
        <a:bodyPr/>
        <a:lstStyle/>
        <a:p>
          <a:endParaRPr lang="en-US"/>
        </a:p>
      </dgm:t>
    </dgm:pt>
    <dgm:pt modelId="{FFDCED7F-9E17-448F-87AA-4C8425472018}" type="sibTrans" cxnId="{2BC662C1-2F28-488A-9BEC-22B17CE38889}">
      <dgm:prSet/>
      <dgm:spPr/>
      <dgm:t>
        <a:bodyPr/>
        <a:lstStyle/>
        <a:p>
          <a:endParaRPr lang="en-US"/>
        </a:p>
      </dgm:t>
    </dgm:pt>
    <dgm:pt modelId="{325FC22D-6B78-460A-9126-D00AECD3F475}">
      <dgm:prSet phldrT="[Text]"/>
      <dgm:spPr/>
      <dgm:t>
        <a:bodyPr/>
        <a:lstStyle/>
        <a:p>
          <a:r>
            <a:rPr lang="en-US" dirty="0" smtClean="0"/>
            <a:t>Project Director</a:t>
          </a:r>
          <a:endParaRPr lang="en-US" dirty="0"/>
        </a:p>
      </dgm:t>
    </dgm:pt>
    <dgm:pt modelId="{D7BC8761-A622-4AC7-94BB-037255EDFB1B}" type="parTrans" cxnId="{BA0ADB19-4A8D-4B6C-886B-DD94282A72C5}">
      <dgm:prSet/>
      <dgm:spPr/>
      <dgm:t>
        <a:bodyPr/>
        <a:lstStyle/>
        <a:p>
          <a:endParaRPr lang="en-US"/>
        </a:p>
      </dgm:t>
    </dgm:pt>
    <dgm:pt modelId="{AA679D00-1320-4774-9972-8D265E0B3BAC}" type="sibTrans" cxnId="{BA0ADB19-4A8D-4B6C-886B-DD94282A72C5}">
      <dgm:prSet/>
      <dgm:spPr/>
      <dgm:t>
        <a:bodyPr/>
        <a:lstStyle/>
        <a:p>
          <a:endParaRPr lang="en-US"/>
        </a:p>
      </dgm:t>
    </dgm:pt>
    <dgm:pt modelId="{D058BF8D-EDDE-4A6E-A9EF-6653C1218F4D}">
      <dgm:prSet phldrT="[Text]"/>
      <dgm:spPr/>
      <dgm:t>
        <a:bodyPr/>
        <a:lstStyle/>
        <a:p>
          <a:r>
            <a:rPr lang="en-US" dirty="0" smtClean="0"/>
            <a:t>Authorized Departmental Officer (NIFA)</a:t>
          </a:r>
          <a:endParaRPr lang="en-US" dirty="0"/>
        </a:p>
      </dgm:t>
    </dgm:pt>
    <dgm:pt modelId="{0F40C2AA-8FA2-4AA7-848F-76767697928E}" type="parTrans" cxnId="{BD254E4D-5EC8-493A-B0B3-454F64DB0B67}">
      <dgm:prSet/>
      <dgm:spPr/>
      <dgm:t>
        <a:bodyPr/>
        <a:lstStyle/>
        <a:p>
          <a:endParaRPr lang="en-US"/>
        </a:p>
      </dgm:t>
    </dgm:pt>
    <dgm:pt modelId="{08E92EA3-E6B9-483F-92E3-4C821170845C}" type="sibTrans" cxnId="{BD254E4D-5EC8-493A-B0B3-454F64DB0B67}">
      <dgm:prSet/>
      <dgm:spPr/>
      <dgm:t>
        <a:bodyPr/>
        <a:lstStyle/>
        <a:p>
          <a:endParaRPr lang="en-US"/>
        </a:p>
      </dgm:t>
    </dgm:pt>
    <dgm:pt modelId="{CC7F82D6-306A-4556-80F3-567491E51EED}" type="pres">
      <dgm:prSet presAssocID="{53D605E6-B1E3-4E9D-BCA9-72F675D2D0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56CD-2C29-4507-9AD4-29876EFC221E}" type="pres">
      <dgm:prSet presAssocID="{5DE1E062-9C56-4859-AF81-0618609A3BD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B57D4-0464-48DF-8FC5-EF3FEDF9271D}" type="pres">
      <dgm:prSet presAssocID="{233BE2DC-C3E4-41AF-87F6-F0ACA36BD295}" presName="sibTrans" presStyleCnt="0"/>
      <dgm:spPr/>
    </dgm:pt>
    <dgm:pt modelId="{75A352A8-A877-4074-9BE1-ACC1BD9A1C84}" type="pres">
      <dgm:prSet presAssocID="{6923D21D-AB8A-4AE9-A8BE-B2FF446E30C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A6CB-3E95-403D-9454-7157852F3792}" type="pres">
      <dgm:prSet presAssocID="{A3B19C3E-304F-4A26-A212-5FE7A07BB3B2}" presName="sibTrans" presStyleCnt="0"/>
      <dgm:spPr/>
    </dgm:pt>
    <dgm:pt modelId="{7B863CB4-C98E-4FB6-85E8-002EAB4D28AB}" type="pres">
      <dgm:prSet presAssocID="{6CA08947-DEF0-4923-8536-40A9F909A5D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DFF2-1B9C-4CD4-A424-869D325A0EEF}" type="pres">
      <dgm:prSet presAssocID="{FFDCED7F-9E17-448F-87AA-4C8425472018}" presName="sibTrans" presStyleCnt="0"/>
      <dgm:spPr/>
    </dgm:pt>
    <dgm:pt modelId="{EF926553-4453-45F2-B60F-627F73244227}" type="pres">
      <dgm:prSet presAssocID="{32D17C20-9960-4ADE-8394-1A07DDEBF7B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D96F-FFE1-4E67-8B24-4AA4CC89C087}" type="pres">
      <dgm:prSet presAssocID="{A5D48B34-471E-4DBE-84D0-F6794CFD09EC}" presName="sibTrans" presStyleCnt="0"/>
      <dgm:spPr/>
    </dgm:pt>
    <dgm:pt modelId="{58F71076-8F7B-491A-AFF4-62C61B9AEA3F}" type="pres">
      <dgm:prSet presAssocID="{F80B2B02-1039-4CB0-A9F8-A844E2DBB93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9E2D9-2324-419D-82A0-EC298FE3E727}" type="pres">
      <dgm:prSet presAssocID="{F460E232-4639-42EC-86D1-BB0D84469D12}" presName="sibTrans" presStyleCnt="0"/>
      <dgm:spPr/>
    </dgm:pt>
    <dgm:pt modelId="{EFEC620F-4CD9-4CD3-8A02-7C3ED1233463}" type="pres">
      <dgm:prSet presAssocID="{606F183D-1950-4CE9-852B-10DD8839CA2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A75F3-549A-4CA0-88BD-F5BF81A0F99F}" type="pres">
      <dgm:prSet presAssocID="{545C46DA-5EBE-4F88-8FFB-94ED9DB54F8F}" presName="sibTrans" presStyleCnt="0"/>
      <dgm:spPr/>
    </dgm:pt>
    <dgm:pt modelId="{805E817E-643E-4C7C-AD17-60C7A0BCDC62}" type="pres">
      <dgm:prSet presAssocID="{FEB1B927-7274-4CAC-93FB-CB17E7C1E7C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5034-435E-4B26-B018-6AFA29338BF5}" type="pres">
      <dgm:prSet presAssocID="{E617A660-D1DB-49D8-8FE1-E4B143DD2A8C}" presName="sibTrans" presStyleCnt="0"/>
      <dgm:spPr/>
    </dgm:pt>
    <dgm:pt modelId="{D529B524-8FBC-4CE1-B21B-A233C0698721}" type="pres">
      <dgm:prSet presAssocID="{EE5D90AD-D4A2-40AB-A92C-10C45D91695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374D-B2E4-4E41-A4E5-873E8637743B}" type="pres">
      <dgm:prSet presAssocID="{D4C4ACB8-CF09-4BDB-A4BF-195313ECFAF2}" presName="sibTrans" presStyleCnt="0"/>
      <dgm:spPr/>
    </dgm:pt>
    <dgm:pt modelId="{C84399D2-5573-4CB4-88B6-CD6E4A8980F0}" type="pres">
      <dgm:prSet presAssocID="{BC1E0D5F-CC81-4B13-AB41-C6FAFF1985C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83DF-3811-4BA6-BFA0-F6E858044B35}" type="pres">
      <dgm:prSet presAssocID="{43B2A903-9776-478B-8E30-0EE318B92AC6}" presName="sibTrans" presStyleCnt="0"/>
      <dgm:spPr/>
    </dgm:pt>
    <dgm:pt modelId="{63C42BFD-3FA1-4DD3-BD6B-6E9631C54B1B}" type="pres">
      <dgm:prSet presAssocID="{A921F033-03F2-4EB7-8939-81045F25A89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F4C5-F87B-4106-AB7C-AE93D9B81C3D}" type="pres">
      <dgm:prSet presAssocID="{99AA959A-BF7D-49FB-AE17-E631D7B33390}" presName="sibTrans" presStyleCnt="0"/>
      <dgm:spPr/>
    </dgm:pt>
    <dgm:pt modelId="{CD13F156-BB28-4B5E-B2CC-13F59AA06C58}" type="pres">
      <dgm:prSet presAssocID="{325FC22D-6B78-460A-9126-D00AECD3F47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1D81-AF82-459F-87E9-EB777A0EB809}" type="pres">
      <dgm:prSet presAssocID="{AA679D00-1320-4774-9972-8D265E0B3BAC}" presName="sibTrans" presStyleCnt="0"/>
      <dgm:spPr/>
    </dgm:pt>
    <dgm:pt modelId="{4BC11625-0126-4C6A-88B4-EE2F89DFDF14}" type="pres">
      <dgm:prSet presAssocID="{D058BF8D-EDDE-4A6E-A9EF-6653C1218F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91D19-6644-4C22-8659-587D9B1D1342}" srcId="{53D605E6-B1E3-4E9D-BCA9-72F675D2D09C}" destId="{BC1E0D5F-CC81-4B13-AB41-C6FAFF1985C3}" srcOrd="8" destOrd="0" parTransId="{8771CE75-4402-4AE2-AF32-6F247D35485D}" sibTransId="{43B2A903-9776-478B-8E30-0EE318B92AC6}"/>
    <dgm:cxn modelId="{C3FBB5B1-4E2A-47FA-92EB-7750645A0C54}" type="presOf" srcId="{F80B2B02-1039-4CB0-A9F8-A844E2DBB934}" destId="{58F71076-8F7B-491A-AFF4-62C61B9AEA3F}" srcOrd="0" destOrd="0" presId="urn:microsoft.com/office/officeart/2005/8/layout/default"/>
    <dgm:cxn modelId="{349D06EC-D968-45B9-A4A9-730D43F059F1}" type="presOf" srcId="{5DE1E062-9C56-4859-AF81-0618609A3BD0}" destId="{0A6C56CD-2C29-4507-9AD4-29876EFC221E}" srcOrd="0" destOrd="0" presId="urn:microsoft.com/office/officeart/2005/8/layout/default"/>
    <dgm:cxn modelId="{07C14141-3332-48C3-9C37-2A634079CFC4}" type="presOf" srcId="{606F183D-1950-4CE9-852B-10DD8839CA2C}" destId="{EFEC620F-4CD9-4CD3-8A02-7C3ED1233463}" srcOrd="0" destOrd="0" presId="urn:microsoft.com/office/officeart/2005/8/layout/default"/>
    <dgm:cxn modelId="{B93DAFF6-C28C-4547-A77A-13E61E8F61D1}" type="presOf" srcId="{325FC22D-6B78-460A-9126-D00AECD3F475}" destId="{CD13F156-BB28-4B5E-B2CC-13F59AA06C58}" srcOrd="0" destOrd="0" presId="urn:microsoft.com/office/officeart/2005/8/layout/default"/>
    <dgm:cxn modelId="{2859E974-6615-4525-B453-43C8F7E98B4E}" type="presOf" srcId="{6923D21D-AB8A-4AE9-A8BE-B2FF446E30C3}" destId="{75A352A8-A877-4074-9BE1-ACC1BD9A1C84}" srcOrd="0" destOrd="0" presId="urn:microsoft.com/office/officeart/2005/8/layout/default"/>
    <dgm:cxn modelId="{72BD2F2C-BF5E-4A61-8AD1-58DC12E80D36}" type="presOf" srcId="{D058BF8D-EDDE-4A6E-A9EF-6653C1218F4D}" destId="{4BC11625-0126-4C6A-88B4-EE2F89DFDF14}" srcOrd="0" destOrd="0" presId="urn:microsoft.com/office/officeart/2005/8/layout/default"/>
    <dgm:cxn modelId="{BD254E4D-5EC8-493A-B0B3-454F64DB0B67}" srcId="{53D605E6-B1E3-4E9D-BCA9-72F675D2D09C}" destId="{D058BF8D-EDDE-4A6E-A9EF-6653C1218F4D}" srcOrd="11" destOrd="0" parTransId="{0F40C2AA-8FA2-4AA7-848F-76767697928E}" sibTransId="{08E92EA3-E6B9-483F-92E3-4C821170845C}"/>
    <dgm:cxn modelId="{BA0ADB19-4A8D-4B6C-886B-DD94282A72C5}" srcId="{53D605E6-B1E3-4E9D-BCA9-72F675D2D09C}" destId="{325FC22D-6B78-460A-9126-D00AECD3F475}" srcOrd="10" destOrd="0" parTransId="{D7BC8761-A622-4AC7-94BB-037255EDFB1B}" sibTransId="{AA679D00-1320-4774-9972-8D265E0B3BAC}"/>
    <dgm:cxn modelId="{CACD3F6D-CD15-4F31-94EA-6C655E0E4F92}" srcId="{53D605E6-B1E3-4E9D-BCA9-72F675D2D09C}" destId="{606F183D-1950-4CE9-852B-10DD8839CA2C}" srcOrd="5" destOrd="0" parTransId="{54ECEC7C-2E7A-460A-B7E0-9C1D5290EFF0}" sibTransId="{545C46DA-5EBE-4F88-8FFB-94ED9DB54F8F}"/>
    <dgm:cxn modelId="{7C7C5560-F5F0-4D42-AB03-7B3DE6322483}" srcId="{53D605E6-B1E3-4E9D-BCA9-72F675D2D09C}" destId="{5DE1E062-9C56-4859-AF81-0618609A3BD0}" srcOrd="0" destOrd="0" parTransId="{CBEA0F8A-C44E-4D29-BA8B-BB6503ADAF6C}" sibTransId="{233BE2DC-C3E4-41AF-87F6-F0ACA36BD295}"/>
    <dgm:cxn modelId="{36DD82E5-E2EC-479F-920D-02006B896B34}" srcId="{53D605E6-B1E3-4E9D-BCA9-72F675D2D09C}" destId="{A921F033-03F2-4EB7-8939-81045F25A89D}" srcOrd="9" destOrd="0" parTransId="{5DCBC256-2149-4A4D-AE75-DF9E4763FA18}" sibTransId="{99AA959A-BF7D-49FB-AE17-E631D7B33390}"/>
    <dgm:cxn modelId="{2966F013-58AC-4765-9FBA-F3B5CE78D6AD}" type="presOf" srcId="{32D17C20-9960-4ADE-8394-1A07DDEBF7B6}" destId="{EF926553-4453-45F2-B60F-627F73244227}" srcOrd="0" destOrd="0" presId="urn:microsoft.com/office/officeart/2005/8/layout/default"/>
    <dgm:cxn modelId="{0FBBADB2-A830-4474-A315-631C5BF8EBD4}" type="presOf" srcId="{6CA08947-DEF0-4923-8536-40A9F909A5DA}" destId="{7B863CB4-C98E-4FB6-85E8-002EAB4D28AB}" srcOrd="0" destOrd="0" presId="urn:microsoft.com/office/officeart/2005/8/layout/default"/>
    <dgm:cxn modelId="{2BC662C1-2F28-488A-9BEC-22B17CE38889}" srcId="{53D605E6-B1E3-4E9D-BCA9-72F675D2D09C}" destId="{6CA08947-DEF0-4923-8536-40A9F909A5DA}" srcOrd="2" destOrd="0" parTransId="{B4541089-0329-409A-BEA3-EC31A5811A65}" sibTransId="{FFDCED7F-9E17-448F-87AA-4C8425472018}"/>
    <dgm:cxn modelId="{CD5FAE32-6ABD-4A52-B31B-345FEE7C4FA0}" srcId="{53D605E6-B1E3-4E9D-BCA9-72F675D2D09C}" destId="{FEB1B927-7274-4CAC-93FB-CB17E7C1E7CC}" srcOrd="6" destOrd="0" parTransId="{C56A4203-B481-48A8-82D4-0A630729D647}" sibTransId="{E617A660-D1DB-49D8-8FE1-E4B143DD2A8C}"/>
    <dgm:cxn modelId="{193F9F54-5BF5-49F6-87EB-3A1833BCA097}" srcId="{53D605E6-B1E3-4E9D-BCA9-72F675D2D09C}" destId="{32D17C20-9960-4ADE-8394-1A07DDEBF7B6}" srcOrd="3" destOrd="0" parTransId="{E1FD6CFA-DCE3-4A9A-A7CB-759C9CD24D3A}" sibTransId="{A5D48B34-471E-4DBE-84D0-F6794CFD09EC}"/>
    <dgm:cxn modelId="{C0261521-F852-4A1B-8C92-78061A9CBCFC}" type="presOf" srcId="{A921F033-03F2-4EB7-8939-81045F25A89D}" destId="{63C42BFD-3FA1-4DD3-BD6B-6E9631C54B1B}" srcOrd="0" destOrd="0" presId="urn:microsoft.com/office/officeart/2005/8/layout/default"/>
    <dgm:cxn modelId="{F9917F10-9587-4D5E-AD19-5994CB049AC7}" type="presOf" srcId="{53D605E6-B1E3-4E9D-BCA9-72F675D2D09C}" destId="{CC7F82D6-306A-4556-80F3-567491E51EED}" srcOrd="0" destOrd="0" presId="urn:microsoft.com/office/officeart/2005/8/layout/default"/>
    <dgm:cxn modelId="{FD89FC72-494D-4D19-8512-2438A30A7672}" srcId="{53D605E6-B1E3-4E9D-BCA9-72F675D2D09C}" destId="{6923D21D-AB8A-4AE9-A8BE-B2FF446E30C3}" srcOrd="1" destOrd="0" parTransId="{C905FE00-D128-4D7C-9053-53ACE41CDBD7}" sibTransId="{A3B19C3E-304F-4A26-A212-5FE7A07BB3B2}"/>
    <dgm:cxn modelId="{757EFF64-2104-4921-AFF2-87CF7CFB0241}" type="presOf" srcId="{FEB1B927-7274-4CAC-93FB-CB17E7C1E7CC}" destId="{805E817E-643E-4C7C-AD17-60C7A0BCDC62}" srcOrd="0" destOrd="0" presId="urn:microsoft.com/office/officeart/2005/8/layout/default"/>
    <dgm:cxn modelId="{E0320385-76A7-44B9-8635-87102FFA99C4}" type="presOf" srcId="{BC1E0D5F-CC81-4B13-AB41-C6FAFF1985C3}" destId="{C84399D2-5573-4CB4-88B6-CD6E4A8980F0}" srcOrd="0" destOrd="0" presId="urn:microsoft.com/office/officeart/2005/8/layout/default"/>
    <dgm:cxn modelId="{0DAFE623-C2E0-4F36-81A2-6744C83F9C29}" type="presOf" srcId="{EE5D90AD-D4A2-40AB-A92C-10C45D916953}" destId="{D529B524-8FBC-4CE1-B21B-A233C0698721}" srcOrd="0" destOrd="0" presId="urn:microsoft.com/office/officeart/2005/8/layout/default"/>
    <dgm:cxn modelId="{9CBE0E43-A560-4BF2-8BE0-9257FAD2D473}" srcId="{53D605E6-B1E3-4E9D-BCA9-72F675D2D09C}" destId="{EE5D90AD-D4A2-40AB-A92C-10C45D916953}" srcOrd="7" destOrd="0" parTransId="{3DFC86C7-8195-44B3-BD4A-C76ADA601926}" sibTransId="{D4C4ACB8-CF09-4BDB-A4BF-195313ECFAF2}"/>
    <dgm:cxn modelId="{2B835B0A-1B7B-4EE9-8535-97E377C4FA33}" srcId="{53D605E6-B1E3-4E9D-BCA9-72F675D2D09C}" destId="{F80B2B02-1039-4CB0-A9F8-A844E2DBB934}" srcOrd="4" destOrd="0" parTransId="{42484BA5-C62D-42F4-9A75-A13B0C7E24E3}" sibTransId="{F460E232-4639-42EC-86D1-BB0D84469D12}"/>
    <dgm:cxn modelId="{9081B654-1C29-47E7-B360-5B000160CE6B}" type="presParOf" srcId="{CC7F82D6-306A-4556-80F3-567491E51EED}" destId="{0A6C56CD-2C29-4507-9AD4-29876EFC221E}" srcOrd="0" destOrd="0" presId="urn:microsoft.com/office/officeart/2005/8/layout/default"/>
    <dgm:cxn modelId="{D17071D1-71FD-46E8-9720-00F88ACCA3F3}" type="presParOf" srcId="{CC7F82D6-306A-4556-80F3-567491E51EED}" destId="{BC8B57D4-0464-48DF-8FC5-EF3FEDF9271D}" srcOrd="1" destOrd="0" presId="urn:microsoft.com/office/officeart/2005/8/layout/default"/>
    <dgm:cxn modelId="{82274DB4-BCA6-43A8-BD67-89007AE8A5B8}" type="presParOf" srcId="{CC7F82D6-306A-4556-80F3-567491E51EED}" destId="{75A352A8-A877-4074-9BE1-ACC1BD9A1C84}" srcOrd="2" destOrd="0" presId="urn:microsoft.com/office/officeart/2005/8/layout/default"/>
    <dgm:cxn modelId="{B909A817-E7CD-4ECF-A17D-13D8CF0FC4BD}" type="presParOf" srcId="{CC7F82D6-306A-4556-80F3-567491E51EED}" destId="{F5CBA6CB-3E95-403D-9454-7157852F3792}" srcOrd="3" destOrd="0" presId="urn:microsoft.com/office/officeart/2005/8/layout/default"/>
    <dgm:cxn modelId="{B3843BCD-F841-43A2-AA85-5E4C6C88D973}" type="presParOf" srcId="{CC7F82D6-306A-4556-80F3-567491E51EED}" destId="{7B863CB4-C98E-4FB6-85E8-002EAB4D28AB}" srcOrd="4" destOrd="0" presId="urn:microsoft.com/office/officeart/2005/8/layout/default"/>
    <dgm:cxn modelId="{BB2863F2-3FA6-4F71-A447-595A7B78D7A9}" type="presParOf" srcId="{CC7F82D6-306A-4556-80F3-567491E51EED}" destId="{DA1EDFF2-1B9C-4CD4-A424-869D325A0EEF}" srcOrd="5" destOrd="0" presId="urn:microsoft.com/office/officeart/2005/8/layout/default"/>
    <dgm:cxn modelId="{78650D31-02CC-4566-9E40-68AFA3CF9E79}" type="presParOf" srcId="{CC7F82D6-306A-4556-80F3-567491E51EED}" destId="{EF926553-4453-45F2-B60F-627F73244227}" srcOrd="6" destOrd="0" presId="urn:microsoft.com/office/officeart/2005/8/layout/default"/>
    <dgm:cxn modelId="{437B9B88-3F71-4EE3-9178-1BEF8ECF8A4D}" type="presParOf" srcId="{CC7F82D6-306A-4556-80F3-567491E51EED}" destId="{1174D96F-FFE1-4E67-8B24-4AA4CC89C087}" srcOrd="7" destOrd="0" presId="urn:microsoft.com/office/officeart/2005/8/layout/default"/>
    <dgm:cxn modelId="{95B96F4C-7AF4-4FCE-B9B6-0C925300644E}" type="presParOf" srcId="{CC7F82D6-306A-4556-80F3-567491E51EED}" destId="{58F71076-8F7B-491A-AFF4-62C61B9AEA3F}" srcOrd="8" destOrd="0" presId="urn:microsoft.com/office/officeart/2005/8/layout/default"/>
    <dgm:cxn modelId="{68DBA5E2-57C8-47B0-B9D8-F149BEBCAD0F}" type="presParOf" srcId="{CC7F82D6-306A-4556-80F3-567491E51EED}" destId="{FBF9E2D9-2324-419D-82A0-EC298FE3E727}" srcOrd="9" destOrd="0" presId="urn:microsoft.com/office/officeart/2005/8/layout/default"/>
    <dgm:cxn modelId="{515B4A27-BED6-464D-BA5B-5466BECABA88}" type="presParOf" srcId="{CC7F82D6-306A-4556-80F3-567491E51EED}" destId="{EFEC620F-4CD9-4CD3-8A02-7C3ED1233463}" srcOrd="10" destOrd="0" presId="urn:microsoft.com/office/officeart/2005/8/layout/default"/>
    <dgm:cxn modelId="{40726215-B505-486B-9710-ABB4DE3A8369}" type="presParOf" srcId="{CC7F82D6-306A-4556-80F3-567491E51EED}" destId="{2EFA75F3-549A-4CA0-88BD-F5BF81A0F99F}" srcOrd="11" destOrd="0" presId="urn:microsoft.com/office/officeart/2005/8/layout/default"/>
    <dgm:cxn modelId="{C45BAC88-2CA1-4D10-9151-D21A053DBA43}" type="presParOf" srcId="{CC7F82D6-306A-4556-80F3-567491E51EED}" destId="{805E817E-643E-4C7C-AD17-60C7A0BCDC62}" srcOrd="12" destOrd="0" presId="urn:microsoft.com/office/officeart/2005/8/layout/default"/>
    <dgm:cxn modelId="{7818CC64-108C-4E45-8893-D066B05568FF}" type="presParOf" srcId="{CC7F82D6-306A-4556-80F3-567491E51EED}" destId="{22925034-435E-4B26-B018-6AFA29338BF5}" srcOrd="13" destOrd="0" presId="urn:microsoft.com/office/officeart/2005/8/layout/default"/>
    <dgm:cxn modelId="{844FEE31-19B6-4C33-9829-817F13750247}" type="presParOf" srcId="{CC7F82D6-306A-4556-80F3-567491E51EED}" destId="{D529B524-8FBC-4CE1-B21B-A233C0698721}" srcOrd="14" destOrd="0" presId="urn:microsoft.com/office/officeart/2005/8/layout/default"/>
    <dgm:cxn modelId="{39E87CCE-7C32-4EDB-BCC0-5111A52D254C}" type="presParOf" srcId="{CC7F82D6-306A-4556-80F3-567491E51EED}" destId="{3C1F374D-B2E4-4E41-A4E5-873E8637743B}" srcOrd="15" destOrd="0" presId="urn:microsoft.com/office/officeart/2005/8/layout/default"/>
    <dgm:cxn modelId="{3458FF8E-44A1-4783-BCAF-58E5017D3A8C}" type="presParOf" srcId="{CC7F82D6-306A-4556-80F3-567491E51EED}" destId="{C84399D2-5573-4CB4-88B6-CD6E4A8980F0}" srcOrd="16" destOrd="0" presId="urn:microsoft.com/office/officeart/2005/8/layout/default"/>
    <dgm:cxn modelId="{1E4D6734-0B21-4EE8-8EAA-28D035C20564}" type="presParOf" srcId="{CC7F82D6-306A-4556-80F3-567491E51EED}" destId="{B51183DF-3811-4BA6-BFA0-F6E858044B35}" srcOrd="17" destOrd="0" presId="urn:microsoft.com/office/officeart/2005/8/layout/default"/>
    <dgm:cxn modelId="{D4D25D3B-2484-449C-B35A-460B90E36B53}" type="presParOf" srcId="{CC7F82D6-306A-4556-80F3-567491E51EED}" destId="{63C42BFD-3FA1-4DD3-BD6B-6E9631C54B1B}" srcOrd="18" destOrd="0" presId="urn:microsoft.com/office/officeart/2005/8/layout/default"/>
    <dgm:cxn modelId="{CFEBEFEB-80D3-4C39-B4F0-F99E95684338}" type="presParOf" srcId="{CC7F82D6-306A-4556-80F3-567491E51EED}" destId="{4FA6F4C5-F87B-4106-AB7C-AE93D9B81C3D}" srcOrd="19" destOrd="0" presId="urn:microsoft.com/office/officeart/2005/8/layout/default"/>
    <dgm:cxn modelId="{73C96A1B-72EE-436B-9388-B96D94C53BEF}" type="presParOf" srcId="{CC7F82D6-306A-4556-80F3-567491E51EED}" destId="{CD13F156-BB28-4B5E-B2CC-13F59AA06C58}" srcOrd="20" destOrd="0" presId="urn:microsoft.com/office/officeart/2005/8/layout/default"/>
    <dgm:cxn modelId="{F02C9F32-39E9-4FC3-829D-5D792C72143C}" type="presParOf" srcId="{CC7F82D6-306A-4556-80F3-567491E51EED}" destId="{79341D81-AF82-459F-87E9-EB777A0EB809}" srcOrd="21" destOrd="0" presId="urn:microsoft.com/office/officeart/2005/8/layout/default"/>
    <dgm:cxn modelId="{6D7DB133-E987-4B11-B7BB-80CE87DF4046}" type="presParOf" srcId="{CC7F82D6-306A-4556-80F3-567491E51EED}" destId="{4BC11625-0126-4C6A-88B4-EE2F89DFDF1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AA70FC-D462-416D-A6FF-6887A9124320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458A66-7AA5-44F9-9DFD-6656D99D316F}">
      <dgm:prSet phldrT="[Text]" custT="1"/>
      <dgm:spPr/>
      <dgm:t>
        <a:bodyPr/>
        <a:lstStyle/>
        <a:p>
          <a:r>
            <a:rPr lang="en-US" sz="4000" dirty="0" smtClean="0"/>
            <a:t>Award Issuance</a:t>
          </a:r>
          <a:endParaRPr lang="en-US" sz="4000" dirty="0"/>
        </a:p>
      </dgm:t>
    </dgm:pt>
    <dgm:pt modelId="{E7BCAC48-5402-4516-BAD7-B9870BDF765A}" type="parTrans" cxnId="{414E23DD-EB0F-436A-94B7-DCB3B0A6CD8C}">
      <dgm:prSet/>
      <dgm:spPr/>
      <dgm:t>
        <a:bodyPr/>
        <a:lstStyle/>
        <a:p>
          <a:endParaRPr lang="en-US"/>
        </a:p>
      </dgm:t>
    </dgm:pt>
    <dgm:pt modelId="{9F950F54-EC91-4C73-B18C-5E76ABBEC96F}" type="sibTrans" cxnId="{414E23DD-EB0F-436A-94B7-DCB3B0A6CD8C}">
      <dgm:prSet/>
      <dgm:spPr/>
      <dgm:t>
        <a:bodyPr/>
        <a:lstStyle/>
        <a:p>
          <a:endParaRPr lang="en-US"/>
        </a:p>
      </dgm:t>
    </dgm:pt>
    <dgm:pt modelId="{981C586D-915F-418C-B929-6589AC3C1AA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/>
            <a:t>Using Notice of Award Terminology</a:t>
          </a:r>
          <a:endParaRPr lang="en-US" sz="2000" dirty="0"/>
        </a:p>
      </dgm:t>
    </dgm:pt>
    <dgm:pt modelId="{63741706-7038-4B9D-A656-628F41F0B39D}" type="parTrans" cxnId="{E3059332-6B8D-4CA1-8B2A-5CEE40E2EB0F}">
      <dgm:prSet/>
      <dgm:spPr/>
      <dgm:t>
        <a:bodyPr/>
        <a:lstStyle/>
        <a:p>
          <a:endParaRPr lang="en-US"/>
        </a:p>
      </dgm:t>
    </dgm:pt>
    <dgm:pt modelId="{24FC2348-EB97-4AB8-930A-CBA0845144AA}" type="sibTrans" cxnId="{E3059332-6B8D-4CA1-8B2A-5CEE40E2EB0F}">
      <dgm:prSet/>
      <dgm:spPr/>
      <dgm:t>
        <a:bodyPr/>
        <a:lstStyle/>
        <a:p>
          <a:endParaRPr lang="en-US"/>
        </a:p>
      </dgm:t>
    </dgm:pt>
    <dgm:pt modelId="{06C55AF4-7792-406A-87D0-14DB7978AF6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/>
            <a:t>Updated NOA based on req’s</a:t>
          </a:r>
          <a:endParaRPr lang="en-US" sz="2000" dirty="0"/>
        </a:p>
      </dgm:t>
    </dgm:pt>
    <dgm:pt modelId="{F63A4476-5712-453F-BF6B-F1F8890C4F7F}" type="parTrans" cxnId="{52EE3615-5357-4916-A280-BD13B27CEBE9}">
      <dgm:prSet/>
      <dgm:spPr/>
      <dgm:t>
        <a:bodyPr/>
        <a:lstStyle/>
        <a:p>
          <a:endParaRPr lang="en-US"/>
        </a:p>
      </dgm:t>
    </dgm:pt>
    <dgm:pt modelId="{11E551A9-CF72-497D-860F-C759464E7D10}" type="sibTrans" cxnId="{52EE3615-5357-4916-A280-BD13B27CEBE9}">
      <dgm:prSet/>
      <dgm:spPr/>
      <dgm:t>
        <a:bodyPr/>
        <a:lstStyle/>
        <a:p>
          <a:endParaRPr lang="en-US"/>
        </a:p>
      </dgm:t>
    </dgm:pt>
    <dgm:pt modelId="{AEBCA3AE-5833-4509-B5C8-08F3AF60DA3E}">
      <dgm:prSet phldrT="[Text]" custT="1"/>
      <dgm:spPr/>
      <dgm:t>
        <a:bodyPr/>
        <a:lstStyle/>
        <a:p>
          <a:r>
            <a:rPr lang="en-US" sz="4000" dirty="0" smtClean="0"/>
            <a:t>Award Issuance</a:t>
          </a:r>
          <a:endParaRPr lang="en-US" sz="4000" dirty="0"/>
        </a:p>
      </dgm:t>
    </dgm:pt>
    <dgm:pt modelId="{242B8119-C90A-43DF-938F-A17071572E93}" type="parTrans" cxnId="{4D804881-F1CD-4139-AE92-370A427CFAB1}">
      <dgm:prSet/>
      <dgm:spPr/>
      <dgm:t>
        <a:bodyPr/>
        <a:lstStyle/>
        <a:p>
          <a:endParaRPr lang="en-US"/>
        </a:p>
      </dgm:t>
    </dgm:pt>
    <dgm:pt modelId="{CF5E7D2E-21C9-4D20-8505-51675F868C02}" type="sibTrans" cxnId="{4D804881-F1CD-4139-AE92-370A427CFAB1}">
      <dgm:prSet/>
      <dgm:spPr/>
      <dgm:t>
        <a:bodyPr/>
        <a:lstStyle/>
        <a:p>
          <a:endParaRPr lang="en-US"/>
        </a:p>
      </dgm:t>
    </dgm:pt>
    <dgm:pt modelId="{90B877DF-6FC4-41DF-9FB2-F1210ACF898A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 smtClean="0"/>
            <a:t>Updated Terms and Conditions</a:t>
          </a:r>
          <a:endParaRPr lang="en-US" sz="2000" dirty="0"/>
        </a:p>
      </dgm:t>
    </dgm:pt>
    <dgm:pt modelId="{669CA5FA-CB61-43D2-8842-DFCC90FE7233}" type="parTrans" cxnId="{AA17F29D-94F9-41A7-8D82-D9AB86E6460D}">
      <dgm:prSet/>
      <dgm:spPr/>
      <dgm:t>
        <a:bodyPr/>
        <a:lstStyle/>
        <a:p>
          <a:endParaRPr lang="en-US"/>
        </a:p>
      </dgm:t>
    </dgm:pt>
    <dgm:pt modelId="{C98B179F-B66A-467A-AB59-4B464AA93155}" type="sibTrans" cxnId="{AA17F29D-94F9-41A7-8D82-D9AB86E6460D}">
      <dgm:prSet/>
      <dgm:spPr/>
      <dgm:t>
        <a:bodyPr/>
        <a:lstStyle/>
        <a:p>
          <a:endParaRPr lang="en-US"/>
        </a:p>
      </dgm:t>
    </dgm:pt>
    <dgm:pt modelId="{632527B1-4E8D-4FFA-8657-74011F1B6B08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2000" dirty="0" smtClean="0"/>
            <a:t>Project Period/POP/ budget period</a:t>
          </a:r>
          <a:endParaRPr lang="en-US" sz="2000" dirty="0"/>
        </a:p>
      </dgm:t>
    </dgm:pt>
    <dgm:pt modelId="{F0AE69E6-4CA3-4B75-A829-C87FEE8016D2}" type="parTrans" cxnId="{4F875409-8753-44C2-8C7D-98FCA3E6A411}">
      <dgm:prSet/>
      <dgm:spPr/>
      <dgm:t>
        <a:bodyPr/>
        <a:lstStyle/>
        <a:p>
          <a:endParaRPr lang="en-US"/>
        </a:p>
      </dgm:t>
    </dgm:pt>
    <dgm:pt modelId="{C041BEB4-B924-4FEE-8AD9-9A130D0580D1}" type="sibTrans" cxnId="{4F875409-8753-44C2-8C7D-98FCA3E6A411}">
      <dgm:prSet/>
      <dgm:spPr/>
      <dgm:t>
        <a:bodyPr/>
        <a:lstStyle/>
        <a:p>
          <a:endParaRPr lang="en-US"/>
        </a:p>
      </dgm:t>
    </dgm:pt>
    <dgm:pt modelId="{674C7071-B15C-4229-8E21-9C4F3980CAB2}">
      <dgm:prSet phldrT="[Text]" custT="1"/>
      <dgm:spPr/>
      <dgm:t>
        <a:bodyPr/>
        <a:lstStyle/>
        <a:p>
          <a:r>
            <a:rPr lang="en-US" sz="4000" dirty="0" smtClean="0"/>
            <a:t>Award Issuance</a:t>
          </a:r>
          <a:endParaRPr lang="en-US" sz="4000" dirty="0"/>
        </a:p>
      </dgm:t>
    </dgm:pt>
    <dgm:pt modelId="{B4EB91C9-856E-4DDD-8AEF-D9D9B62E3A83}" type="parTrans" cxnId="{F475FA16-CF23-4F81-B620-D50593BA3DEC}">
      <dgm:prSet/>
      <dgm:spPr/>
      <dgm:t>
        <a:bodyPr/>
        <a:lstStyle/>
        <a:p>
          <a:endParaRPr lang="en-US"/>
        </a:p>
      </dgm:t>
    </dgm:pt>
    <dgm:pt modelId="{165A46AA-BAB9-4429-84E7-B42D9E6969B2}" type="sibTrans" cxnId="{F475FA16-CF23-4F81-B620-D50593BA3DEC}">
      <dgm:prSet/>
      <dgm:spPr/>
      <dgm:t>
        <a:bodyPr/>
        <a:lstStyle/>
        <a:p>
          <a:endParaRPr lang="en-US"/>
        </a:p>
      </dgm:t>
    </dgm:pt>
    <dgm:pt modelId="{CC605453-BEBB-4C1D-84CC-E690690C0ADE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sz="2000" dirty="0" smtClean="0"/>
            <a:t>Significantly enhanced Capacity Grant Matrix</a:t>
          </a:r>
          <a:endParaRPr lang="en-US" sz="2000" dirty="0"/>
        </a:p>
      </dgm:t>
    </dgm:pt>
    <dgm:pt modelId="{6CFD3F8F-8F76-4AD3-A1CC-9A8E42F83A73}" type="parTrans" cxnId="{D37C590F-75D6-499F-ADD8-9ECB43CA1578}">
      <dgm:prSet/>
      <dgm:spPr/>
      <dgm:t>
        <a:bodyPr/>
        <a:lstStyle/>
        <a:p>
          <a:endParaRPr lang="en-US"/>
        </a:p>
      </dgm:t>
    </dgm:pt>
    <dgm:pt modelId="{6C8D6321-384A-4D30-846F-33A6F6A7F519}" type="sibTrans" cxnId="{D37C590F-75D6-499F-ADD8-9ECB43CA1578}">
      <dgm:prSet/>
      <dgm:spPr/>
      <dgm:t>
        <a:bodyPr/>
        <a:lstStyle/>
        <a:p>
          <a:endParaRPr lang="en-US"/>
        </a:p>
      </dgm:t>
    </dgm:pt>
    <dgm:pt modelId="{99CF876C-3A14-4867-A26D-21DA0EC0C081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US" sz="1400" dirty="0" smtClean="0"/>
            <a:t>Formula</a:t>
          </a:r>
        </a:p>
        <a:p>
          <a:r>
            <a:rPr lang="en-US" sz="1400" dirty="0" smtClean="0"/>
            <a:t>Use of Funds</a:t>
          </a:r>
        </a:p>
        <a:p>
          <a:r>
            <a:rPr lang="en-US" sz="1400" dirty="0" smtClean="0"/>
            <a:t>Limitations</a:t>
          </a:r>
        </a:p>
        <a:p>
          <a:r>
            <a:rPr lang="en-US" sz="1400" dirty="0" smtClean="0"/>
            <a:t>Reporting requirements</a:t>
          </a:r>
        </a:p>
        <a:p>
          <a:r>
            <a:rPr lang="en-US" sz="1400" dirty="0" smtClean="0"/>
            <a:t>Matching requirements</a:t>
          </a:r>
        </a:p>
        <a:p>
          <a:r>
            <a:rPr lang="en-US" sz="1400" dirty="0" smtClean="0"/>
            <a:t>Carryover</a:t>
          </a:r>
          <a:endParaRPr lang="en-US" sz="1400" dirty="0"/>
        </a:p>
      </dgm:t>
    </dgm:pt>
    <dgm:pt modelId="{B97E64CC-D831-4098-A61D-4A5029B7F4AB}" type="parTrans" cxnId="{030D6B4E-A4D5-4B91-AA40-A4A59D5F6673}">
      <dgm:prSet/>
      <dgm:spPr/>
      <dgm:t>
        <a:bodyPr/>
        <a:lstStyle/>
        <a:p>
          <a:endParaRPr lang="en-US"/>
        </a:p>
      </dgm:t>
    </dgm:pt>
    <dgm:pt modelId="{8ABB025C-28DE-4B28-B083-42640038A6FB}" type="sibTrans" cxnId="{030D6B4E-A4D5-4B91-AA40-A4A59D5F6673}">
      <dgm:prSet/>
      <dgm:spPr/>
      <dgm:t>
        <a:bodyPr/>
        <a:lstStyle/>
        <a:p>
          <a:endParaRPr lang="en-US"/>
        </a:p>
      </dgm:t>
    </dgm:pt>
    <dgm:pt modelId="{ABBC5996-5279-4C86-8E82-B23CD841706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dirty="0" smtClean="0"/>
            <a:t>Updated capacity award notification per ezFedGrants </a:t>
          </a:r>
          <a:endParaRPr lang="en-US" sz="1800" dirty="0"/>
        </a:p>
      </dgm:t>
    </dgm:pt>
    <dgm:pt modelId="{46E341EB-59DC-4A1E-A0C5-E67F541A8BC7}" type="parTrans" cxnId="{F31A5760-F7FE-423D-A98C-DD13FC95717B}">
      <dgm:prSet/>
      <dgm:spPr/>
      <dgm:t>
        <a:bodyPr/>
        <a:lstStyle/>
        <a:p>
          <a:endParaRPr lang="en-US"/>
        </a:p>
      </dgm:t>
    </dgm:pt>
    <dgm:pt modelId="{DB5CD4E8-FD6C-47AD-8437-A6C6075D3379}" type="sibTrans" cxnId="{F31A5760-F7FE-423D-A98C-DD13FC95717B}">
      <dgm:prSet/>
      <dgm:spPr/>
      <dgm:t>
        <a:bodyPr/>
        <a:lstStyle/>
        <a:p>
          <a:endParaRPr lang="en-US"/>
        </a:p>
      </dgm:t>
    </dgm:pt>
    <dgm:pt modelId="{C0DDBF35-7FF7-4395-9BA8-2983BD532F5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 smtClean="0"/>
            <a:t>Updated</a:t>
          </a:r>
          <a:r>
            <a:rPr lang="en-US" sz="1800" dirty="0" smtClean="0"/>
            <a:t> </a:t>
          </a:r>
          <a:r>
            <a:rPr lang="en-US" sz="2000" dirty="0" smtClean="0"/>
            <a:t>payments</a:t>
          </a:r>
        </a:p>
        <a:p>
          <a:r>
            <a:rPr lang="en-US" sz="2000" dirty="0" smtClean="0"/>
            <a:t>ASAP</a:t>
          </a:r>
          <a:endParaRPr lang="en-US" sz="1800" dirty="0"/>
        </a:p>
      </dgm:t>
    </dgm:pt>
    <dgm:pt modelId="{4FC59576-B507-4D8F-AD13-98DB5ED18427}" type="parTrans" cxnId="{486872E5-200F-47C7-BEF1-E5DF0203CEB2}">
      <dgm:prSet/>
      <dgm:spPr/>
      <dgm:t>
        <a:bodyPr/>
        <a:lstStyle/>
        <a:p>
          <a:endParaRPr lang="en-US"/>
        </a:p>
      </dgm:t>
    </dgm:pt>
    <dgm:pt modelId="{AF9DF7DF-13E8-4662-8D2D-8BA9AD50B109}" type="sibTrans" cxnId="{486872E5-200F-47C7-BEF1-E5DF0203CEB2}">
      <dgm:prSet/>
      <dgm:spPr/>
      <dgm:t>
        <a:bodyPr/>
        <a:lstStyle/>
        <a:p>
          <a:endParaRPr lang="en-US"/>
        </a:p>
      </dgm:t>
    </dgm:pt>
    <dgm:pt modelId="{99BFF778-D815-49C7-80BB-0A1141ADF3C9}">
      <dgm:prSet/>
      <dgm:spPr>
        <a:solidFill>
          <a:srgbClr val="009999"/>
        </a:solidFill>
      </dgm:spPr>
      <dgm:t>
        <a:bodyPr/>
        <a:lstStyle/>
        <a:p>
          <a:r>
            <a:rPr lang="en-US" dirty="0" smtClean="0"/>
            <a:t>Use of NIFA identifier requirements and language</a:t>
          </a:r>
        </a:p>
      </dgm:t>
    </dgm:pt>
    <dgm:pt modelId="{5603D97D-6FE7-45DC-8F09-44B95AC7D0B6}" type="parTrans" cxnId="{12589210-1D2F-42C7-AAE0-59D0995BF506}">
      <dgm:prSet/>
      <dgm:spPr/>
      <dgm:t>
        <a:bodyPr/>
        <a:lstStyle/>
        <a:p>
          <a:endParaRPr lang="en-US"/>
        </a:p>
      </dgm:t>
    </dgm:pt>
    <dgm:pt modelId="{E70954E2-FE33-4BEA-8C3B-EF08E87693EA}" type="sibTrans" cxnId="{12589210-1D2F-42C7-AAE0-59D0995BF506}">
      <dgm:prSet/>
      <dgm:spPr/>
      <dgm:t>
        <a:bodyPr/>
        <a:lstStyle/>
        <a:p>
          <a:endParaRPr lang="en-US"/>
        </a:p>
      </dgm:t>
    </dgm:pt>
    <dgm:pt modelId="{21AE5038-39C6-4839-866E-CFBEAE6B1122}" type="pres">
      <dgm:prSet presAssocID="{FAAA70FC-D462-416D-A6FF-6887A91243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D4AD7-8765-4D63-BCBB-86F2DEB744A2}" type="pres">
      <dgm:prSet presAssocID="{E0458A66-7AA5-44F9-9DFD-6656D99D316F}" presName="compNode" presStyleCnt="0"/>
      <dgm:spPr/>
    </dgm:pt>
    <dgm:pt modelId="{0D160498-B9D8-4FFF-A72E-D073CA7A5004}" type="pres">
      <dgm:prSet presAssocID="{E0458A66-7AA5-44F9-9DFD-6656D99D316F}" presName="aNode" presStyleLbl="bgShp" presStyleIdx="0" presStyleCnt="3"/>
      <dgm:spPr/>
      <dgm:t>
        <a:bodyPr/>
        <a:lstStyle/>
        <a:p>
          <a:endParaRPr lang="en-US"/>
        </a:p>
      </dgm:t>
    </dgm:pt>
    <dgm:pt modelId="{0F39ECBE-E272-488F-B6C5-5744C7437F87}" type="pres">
      <dgm:prSet presAssocID="{E0458A66-7AA5-44F9-9DFD-6656D99D316F}" presName="textNode" presStyleLbl="bgShp" presStyleIdx="0" presStyleCnt="3"/>
      <dgm:spPr/>
      <dgm:t>
        <a:bodyPr/>
        <a:lstStyle/>
        <a:p>
          <a:endParaRPr lang="en-US"/>
        </a:p>
      </dgm:t>
    </dgm:pt>
    <dgm:pt modelId="{02F0E3F0-A804-4B79-B871-F8CE32689C36}" type="pres">
      <dgm:prSet presAssocID="{E0458A66-7AA5-44F9-9DFD-6656D99D316F}" presName="compChildNode" presStyleCnt="0"/>
      <dgm:spPr/>
    </dgm:pt>
    <dgm:pt modelId="{ADBF3091-CC71-4971-8F95-1C7F8F07AACB}" type="pres">
      <dgm:prSet presAssocID="{E0458A66-7AA5-44F9-9DFD-6656D99D316F}" presName="theInnerList" presStyleCnt="0"/>
      <dgm:spPr/>
    </dgm:pt>
    <dgm:pt modelId="{7531D6C5-2A12-461E-8C31-596A67DE09C2}" type="pres">
      <dgm:prSet presAssocID="{981C586D-915F-418C-B929-6589AC3C1AA9}" presName="childNode" presStyleLbl="node1" presStyleIdx="0" presStyleCnt="9" custScaleY="150604" custLinFactY="-5111" custLinFactNeighborX="-35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BAB25-D88B-47AB-B9C4-1A2965B54F9B}" type="pres">
      <dgm:prSet presAssocID="{981C586D-915F-418C-B929-6589AC3C1AA9}" presName="aSpace2" presStyleCnt="0"/>
      <dgm:spPr/>
    </dgm:pt>
    <dgm:pt modelId="{7D7821D4-B148-43BD-8261-5E546F737463}" type="pres">
      <dgm:prSet presAssocID="{06C55AF4-7792-406A-87D0-14DB7978AF6D}" presName="childNode" presStyleLbl="node1" presStyleIdx="1" presStyleCnt="9" custScaleY="138121" custLinFactNeighborX="702" custLinFactNeighborY="-8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9B4B7-BD94-4916-8B7E-61B111F79361}" type="pres">
      <dgm:prSet presAssocID="{06C55AF4-7792-406A-87D0-14DB7978AF6D}" presName="aSpace2" presStyleCnt="0"/>
      <dgm:spPr/>
    </dgm:pt>
    <dgm:pt modelId="{EC3D1137-0848-42CE-AEF7-DFF355B2B465}" type="pres">
      <dgm:prSet presAssocID="{ABBC5996-5279-4C86-8E82-B23CD8417064}" presName="childNode" presStyleLbl="node1" presStyleIdx="2" presStyleCnt="9" custScaleY="186189" custLinFactNeighborX="1371" custLinFactNeighborY="3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2B837-4E17-40A5-825A-474D574DAB96}" type="pres">
      <dgm:prSet presAssocID="{ABBC5996-5279-4C86-8E82-B23CD8417064}" presName="aSpace2" presStyleCnt="0"/>
      <dgm:spPr/>
    </dgm:pt>
    <dgm:pt modelId="{2B1F4420-FDD7-44A2-9424-90F2BD8336D9}" type="pres">
      <dgm:prSet presAssocID="{C0DDBF35-7FF7-4395-9BA8-2983BD532F53}" presName="childNode" presStyleLbl="node1" presStyleIdx="3" presStyleCnt="9" custScaleY="187061" custLinFactNeighborX="245" custLinFactNeighborY="97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A368F-93C6-4B65-B9BE-B06CACAC5B7A}" type="pres">
      <dgm:prSet presAssocID="{E0458A66-7AA5-44F9-9DFD-6656D99D316F}" presName="aSpace" presStyleCnt="0"/>
      <dgm:spPr/>
    </dgm:pt>
    <dgm:pt modelId="{9D34ECF6-E6BC-4053-AD9B-1F1A753311E1}" type="pres">
      <dgm:prSet presAssocID="{AEBCA3AE-5833-4509-B5C8-08F3AF60DA3E}" presName="compNode" presStyleCnt="0"/>
      <dgm:spPr/>
    </dgm:pt>
    <dgm:pt modelId="{69600D06-59DE-477D-BF47-3AD9F08C9380}" type="pres">
      <dgm:prSet presAssocID="{AEBCA3AE-5833-4509-B5C8-08F3AF60DA3E}" presName="aNode" presStyleLbl="bgShp" presStyleIdx="1" presStyleCnt="3"/>
      <dgm:spPr/>
      <dgm:t>
        <a:bodyPr/>
        <a:lstStyle/>
        <a:p>
          <a:endParaRPr lang="en-US"/>
        </a:p>
      </dgm:t>
    </dgm:pt>
    <dgm:pt modelId="{D7D08A18-39FA-4502-9F99-C2B20A7FD62F}" type="pres">
      <dgm:prSet presAssocID="{AEBCA3AE-5833-4509-B5C8-08F3AF60DA3E}" presName="textNode" presStyleLbl="bgShp" presStyleIdx="1" presStyleCnt="3"/>
      <dgm:spPr/>
      <dgm:t>
        <a:bodyPr/>
        <a:lstStyle/>
        <a:p>
          <a:endParaRPr lang="en-US"/>
        </a:p>
      </dgm:t>
    </dgm:pt>
    <dgm:pt modelId="{658972C4-5E60-4FEA-BD88-91F32DB71F63}" type="pres">
      <dgm:prSet presAssocID="{AEBCA3AE-5833-4509-B5C8-08F3AF60DA3E}" presName="compChildNode" presStyleCnt="0"/>
      <dgm:spPr/>
    </dgm:pt>
    <dgm:pt modelId="{D81E6DB1-2C57-4F8E-AFDA-4CDCBB16D370}" type="pres">
      <dgm:prSet presAssocID="{AEBCA3AE-5833-4509-B5C8-08F3AF60DA3E}" presName="theInnerList" presStyleCnt="0"/>
      <dgm:spPr/>
    </dgm:pt>
    <dgm:pt modelId="{CCBAEE0A-8A1B-4229-A1F2-F3D1E4410014}" type="pres">
      <dgm:prSet presAssocID="{90B877DF-6FC4-41DF-9FB2-F1210ACF898A}" presName="childNode" presStyleLbl="node1" presStyleIdx="4" presStyleCnt="9" custLinFactY="-1668" custLinFactNeighborX="35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27A78-382D-4943-8731-BD6C24F4054B}" type="pres">
      <dgm:prSet presAssocID="{90B877DF-6FC4-41DF-9FB2-F1210ACF898A}" presName="aSpace2" presStyleCnt="0"/>
      <dgm:spPr/>
    </dgm:pt>
    <dgm:pt modelId="{A4D3C53B-5405-46BC-AEA5-93DBCE2CBC85}" type="pres">
      <dgm:prSet presAssocID="{632527B1-4E8D-4FFA-8657-74011F1B6B08}" presName="childNode" presStyleLbl="node1" presStyleIdx="5" presStyleCnt="9" custScaleY="183502" custLinFactNeighborX="702" custLinFactNeighborY="-7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334BA-1416-4384-9A07-C7DD66DD0070}" type="pres">
      <dgm:prSet presAssocID="{632527B1-4E8D-4FFA-8657-74011F1B6B08}" presName="aSpace2" presStyleCnt="0"/>
      <dgm:spPr/>
    </dgm:pt>
    <dgm:pt modelId="{FBB92B9D-42F9-4A31-9FB1-E09E3FC12306}" type="pres">
      <dgm:prSet presAssocID="{99BFF778-D815-49C7-80BB-0A1141ADF3C9}" presName="childNode" presStyleLbl="node1" presStyleIdx="6" presStyleCnt="9" custScaleY="147394" custLinFactNeighborX="351" custLinFactNeighborY="-36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BA07C-D443-4365-8E3E-07FF94730832}" type="pres">
      <dgm:prSet presAssocID="{AEBCA3AE-5833-4509-B5C8-08F3AF60DA3E}" presName="aSpace" presStyleCnt="0"/>
      <dgm:spPr/>
    </dgm:pt>
    <dgm:pt modelId="{DF7EED22-469D-4E26-9C35-5D4B030ECE8F}" type="pres">
      <dgm:prSet presAssocID="{674C7071-B15C-4229-8E21-9C4F3980CAB2}" presName="compNode" presStyleCnt="0"/>
      <dgm:spPr/>
    </dgm:pt>
    <dgm:pt modelId="{520214DB-6F0A-4D1F-AC22-1C938D420DE8}" type="pres">
      <dgm:prSet presAssocID="{674C7071-B15C-4229-8E21-9C4F3980CAB2}" presName="aNode" presStyleLbl="bgShp" presStyleIdx="2" presStyleCnt="3"/>
      <dgm:spPr/>
      <dgm:t>
        <a:bodyPr/>
        <a:lstStyle/>
        <a:p>
          <a:endParaRPr lang="en-US"/>
        </a:p>
      </dgm:t>
    </dgm:pt>
    <dgm:pt modelId="{FC1A25B4-C3AE-4D04-A4A7-8AB70F595053}" type="pres">
      <dgm:prSet presAssocID="{674C7071-B15C-4229-8E21-9C4F3980CAB2}" presName="textNode" presStyleLbl="bgShp" presStyleIdx="2" presStyleCnt="3"/>
      <dgm:spPr/>
      <dgm:t>
        <a:bodyPr/>
        <a:lstStyle/>
        <a:p>
          <a:endParaRPr lang="en-US"/>
        </a:p>
      </dgm:t>
    </dgm:pt>
    <dgm:pt modelId="{907C99D9-A6D6-452C-A829-885AAA6D95CF}" type="pres">
      <dgm:prSet presAssocID="{674C7071-B15C-4229-8E21-9C4F3980CAB2}" presName="compChildNode" presStyleCnt="0"/>
      <dgm:spPr/>
    </dgm:pt>
    <dgm:pt modelId="{4AD93834-6158-460C-98D1-E60E738DC9A3}" type="pres">
      <dgm:prSet presAssocID="{674C7071-B15C-4229-8E21-9C4F3980CAB2}" presName="theInnerList" presStyleCnt="0"/>
      <dgm:spPr/>
    </dgm:pt>
    <dgm:pt modelId="{59483335-858C-47F2-B0B5-8A44DF3207DE}" type="pres">
      <dgm:prSet presAssocID="{CC605453-BEBB-4C1D-84CC-E690690C0ADE}" presName="childNode" presStyleLbl="node1" presStyleIdx="7" presStyleCnt="9" custScaleY="167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F5195-9A5A-4887-B2A9-C8BA9E05C8D8}" type="pres">
      <dgm:prSet presAssocID="{CC605453-BEBB-4C1D-84CC-E690690C0ADE}" presName="aSpace2" presStyleCnt="0"/>
      <dgm:spPr/>
    </dgm:pt>
    <dgm:pt modelId="{0605419C-B585-4C39-8917-E2412466B9A7}" type="pres">
      <dgm:prSet presAssocID="{99CF876C-3A14-4867-A26D-21DA0EC0C081}" presName="childNode" presStyleLbl="node1" presStyleIdx="8" presStyleCnt="9" custScaleX="103403" custScaleY="249613" custLinFactY="1760" custLinFactNeighborX="30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DD978-7FA7-40C4-B2D9-9FE5865E72FD}" type="presOf" srcId="{674C7071-B15C-4229-8E21-9C4F3980CAB2}" destId="{FC1A25B4-C3AE-4D04-A4A7-8AB70F595053}" srcOrd="1" destOrd="0" presId="urn:microsoft.com/office/officeart/2005/8/layout/lProcess2"/>
    <dgm:cxn modelId="{CC67CA4D-6EF6-433D-BF43-5089CAD0C64C}" type="presOf" srcId="{C0DDBF35-7FF7-4395-9BA8-2983BD532F53}" destId="{2B1F4420-FDD7-44A2-9424-90F2BD8336D9}" srcOrd="0" destOrd="0" presId="urn:microsoft.com/office/officeart/2005/8/layout/lProcess2"/>
    <dgm:cxn modelId="{414E23DD-EB0F-436A-94B7-DCB3B0A6CD8C}" srcId="{FAAA70FC-D462-416D-A6FF-6887A9124320}" destId="{E0458A66-7AA5-44F9-9DFD-6656D99D316F}" srcOrd="0" destOrd="0" parTransId="{E7BCAC48-5402-4516-BAD7-B9870BDF765A}" sibTransId="{9F950F54-EC91-4C73-B18C-5E76ABBEC96F}"/>
    <dgm:cxn modelId="{AA17F29D-94F9-41A7-8D82-D9AB86E6460D}" srcId="{AEBCA3AE-5833-4509-B5C8-08F3AF60DA3E}" destId="{90B877DF-6FC4-41DF-9FB2-F1210ACF898A}" srcOrd="0" destOrd="0" parTransId="{669CA5FA-CB61-43D2-8842-DFCC90FE7233}" sibTransId="{C98B179F-B66A-467A-AB59-4B464AA93155}"/>
    <dgm:cxn modelId="{59DAE537-3853-4CD5-B096-06E7FC4AB9DD}" type="presOf" srcId="{99BFF778-D815-49C7-80BB-0A1141ADF3C9}" destId="{FBB92B9D-42F9-4A31-9FB1-E09E3FC12306}" srcOrd="0" destOrd="0" presId="urn:microsoft.com/office/officeart/2005/8/layout/lProcess2"/>
    <dgm:cxn modelId="{4F875409-8753-44C2-8C7D-98FCA3E6A411}" srcId="{AEBCA3AE-5833-4509-B5C8-08F3AF60DA3E}" destId="{632527B1-4E8D-4FFA-8657-74011F1B6B08}" srcOrd="1" destOrd="0" parTransId="{F0AE69E6-4CA3-4B75-A829-C87FEE8016D2}" sibTransId="{C041BEB4-B924-4FEE-8AD9-9A130D0580D1}"/>
    <dgm:cxn modelId="{01AC4A80-E806-4AC5-91F1-4993CF57B598}" type="presOf" srcId="{674C7071-B15C-4229-8E21-9C4F3980CAB2}" destId="{520214DB-6F0A-4D1F-AC22-1C938D420DE8}" srcOrd="0" destOrd="0" presId="urn:microsoft.com/office/officeart/2005/8/layout/lProcess2"/>
    <dgm:cxn modelId="{4D804881-F1CD-4139-AE92-370A427CFAB1}" srcId="{FAAA70FC-D462-416D-A6FF-6887A9124320}" destId="{AEBCA3AE-5833-4509-B5C8-08F3AF60DA3E}" srcOrd="1" destOrd="0" parTransId="{242B8119-C90A-43DF-938F-A17071572E93}" sibTransId="{CF5E7D2E-21C9-4D20-8505-51675F868C02}"/>
    <dgm:cxn modelId="{D1F0852D-27CC-4890-95BC-84D97F924A14}" type="presOf" srcId="{06C55AF4-7792-406A-87D0-14DB7978AF6D}" destId="{7D7821D4-B148-43BD-8261-5E546F737463}" srcOrd="0" destOrd="0" presId="urn:microsoft.com/office/officeart/2005/8/layout/lProcess2"/>
    <dgm:cxn modelId="{12589210-1D2F-42C7-AAE0-59D0995BF506}" srcId="{AEBCA3AE-5833-4509-B5C8-08F3AF60DA3E}" destId="{99BFF778-D815-49C7-80BB-0A1141ADF3C9}" srcOrd="2" destOrd="0" parTransId="{5603D97D-6FE7-45DC-8F09-44B95AC7D0B6}" sibTransId="{E70954E2-FE33-4BEA-8C3B-EF08E87693EA}"/>
    <dgm:cxn modelId="{52EE3615-5357-4916-A280-BD13B27CEBE9}" srcId="{E0458A66-7AA5-44F9-9DFD-6656D99D316F}" destId="{06C55AF4-7792-406A-87D0-14DB7978AF6D}" srcOrd="1" destOrd="0" parTransId="{F63A4476-5712-453F-BF6B-F1F8890C4F7F}" sibTransId="{11E551A9-CF72-497D-860F-C759464E7D10}"/>
    <dgm:cxn modelId="{3191248C-5B37-49D7-A306-4530A6EE0012}" type="presOf" srcId="{E0458A66-7AA5-44F9-9DFD-6656D99D316F}" destId="{0D160498-B9D8-4FFF-A72E-D073CA7A5004}" srcOrd="0" destOrd="0" presId="urn:microsoft.com/office/officeart/2005/8/layout/lProcess2"/>
    <dgm:cxn modelId="{DEBB094F-0C18-419E-B651-A9500A8BB8D2}" type="presOf" srcId="{CC605453-BEBB-4C1D-84CC-E690690C0ADE}" destId="{59483335-858C-47F2-B0B5-8A44DF3207DE}" srcOrd="0" destOrd="0" presId="urn:microsoft.com/office/officeart/2005/8/layout/lProcess2"/>
    <dgm:cxn modelId="{5FD0766A-B399-4E06-9671-6E0E08FDB825}" type="presOf" srcId="{981C586D-915F-418C-B929-6589AC3C1AA9}" destId="{7531D6C5-2A12-461E-8C31-596A67DE09C2}" srcOrd="0" destOrd="0" presId="urn:microsoft.com/office/officeart/2005/8/layout/lProcess2"/>
    <dgm:cxn modelId="{CF697B89-A883-41B9-8682-2D309600D483}" type="presOf" srcId="{E0458A66-7AA5-44F9-9DFD-6656D99D316F}" destId="{0F39ECBE-E272-488F-B6C5-5744C7437F87}" srcOrd="1" destOrd="0" presId="urn:microsoft.com/office/officeart/2005/8/layout/lProcess2"/>
    <dgm:cxn modelId="{1E295B2A-E62A-4C68-A9BD-C8D11C8F125E}" type="presOf" srcId="{FAAA70FC-D462-416D-A6FF-6887A9124320}" destId="{21AE5038-39C6-4839-866E-CFBEAE6B1122}" srcOrd="0" destOrd="0" presId="urn:microsoft.com/office/officeart/2005/8/layout/lProcess2"/>
    <dgm:cxn modelId="{4354EE17-729D-4EF0-971B-66F6D3A8D787}" type="presOf" srcId="{AEBCA3AE-5833-4509-B5C8-08F3AF60DA3E}" destId="{69600D06-59DE-477D-BF47-3AD9F08C9380}" srcOrd="0" destOrd="0" presId="urn:microsoft.com/office/officeart/2005/8/layout/lProcess2"/>
    <dgm:cxn modelId="{8011A944-E5EE-4FCB-B9B4-B7CD060C3268}" type="presOf" srcId="{632527B1-4E8D-4FFA-8657-74011F1B6B08}" destId="{A4D3C53B-5405-46BC-AEA5-93DBCE2CBC85}" srcOrd="0" destOrd="0" presId="urn:microsoft.com/office/officeart/2005/8/layout/lProcess2"/>
    <dgm:cxn modelId="{030D6B4E-A4D5-4B91-AA40-A4A59D5F6673}" srcId="{674C7071-B15C-4229-8E21-9C4F3980CAB2}" destId="{99CF876C-3A14-4867-A26D-21DA0EC0C081}" srcOrd="1" destOrd="0" parTransId="{B97E64CC-D831-4098-A61D-4A5029B7F4AB}" sibTransId="{8ABB025C-28DE-4B28-B083-42640038A6FB}"/>
    <dgm:cxn modelId="{E3059332-6B8D-4CA1-8B2A-5CEE40E2EB0F}" srcId="{E0458A66-7AA5-44F9-9DFD-6656D99D316F}" destId="{981C586D-915F-418C-B929-6589AC3C1AA9}" srcOrd="0" destOrd="0" parTransId="{63741706-7038-4B9D-A656-628F41F0B39D}" sibTransId="{24FC2348-EB97-4AB8-930A-CBA0845144AA}"/>
    <dgm:cxn modelId="{CAE5C5CC-EEB3-4AA6-8A47-7F88C038FEF8}" type="presOf" srcId="{99CF876C-3A14-4867-A26D-21DA0EC0C081}" destId="{0605419C-B585-4C39-8917-E2412466B9A7}" srcOrd="0" destOrd="0" presId="urn:microsoft.com/office/officeart/2005/8/layout/lProcess2"/>
    <dgm:cxn modelId="{851CDA40-AD31-4F0E-8850-FC8B79C1F5E9}" type="presOf" srcId="{90B877DF-6FC4-41DF-9FB2-F1210ACF898A}" destId="{CCBAEE0A-8A1B-4229-A1F2-F3D1E4410014}" srcOrd="0" destOrd="0" presId="urn:microsoft.com/office/officeart/2005/8/layout/lProcess2"/>
    <dgm:cxn modelId="{EF36DA46-D738-4B0E-9E60-359C8F237326}" type="presOf" srcId="{ABBC5996-5279-4C86-8E82-B23CD8417064}" destId="{EC3D1137-0848-42CE-AEF7-DFF355B2B465}" srcOrd="0" destOrd="0" presId="urn:microsoft.com/office/officeart/2005/8/layout/lProcess2"/>
    <dgm:cxn modelId="{91FB5D57-1EE4-43E6-8AA1-CE69EEB24545}" type="presOf" srcId="{AEBCA3AE-5833-4509-B5C8-08F3AF60DA3E}" destId="{D7D08A18-39FA-4502-9F99-C2B20A7FD62F}" srcOrd="1" destOrd="0" presId="urn:microsoft.com/office/officeart/2005/8/layout/lProcess2"/>
    <dgm:cxn modelId="{486872E5-200F-47C7-BEF1-E5DF0203CEB2}" srcId="{E0458A66-7AA5-44F9-9DFD-6656D99D316F}" destId="{C0DDBF35-7FF7-4395-9BA8-2983BD532F53}" srcOrd="3" destOrd="0" parTransId="{4FC59576-B507-4D8F-AD13-98DB5ED18427}" sibTransId="{AF9DF7DF-13E8-4662-8D2D-8BA9AD50B109}"/>
    <dgm:cxn modelId="{F475FA16-CF23-4F81-B620-D50593BA3DEC}" srcId="{FAAA70FC-D462-416D-A6FF-6887A9124320}" destId="{674C7071-B15C-4229-8E21-9C4F3980CAB2}" srcOrd="2" destOrd="0" parTransId="{B4EB91C9-856E-4DDD-8AEF-D9D9B62E3A83}" sibTransId="{165A46AA-BAB9-4429-84E7-B42D9E6969B2}"/>
    <dgm:cxn modelId="{D37C590F-75D6-499F-ADD8-9ECB43CA1578}" srcId="{674C7071-B15C-4229-8E21-9C4F3980CAB2}" destId="{CC605453-BEBB-4C1D-84CC-E690690C0ADE}" srcOrd="0" destOrd="0" parTransId="{6CFD3F8F-8F76-4AD3-A1CC-9A8E42F83A73}" sibTransId="{6C8D6321-384A-4D30-846F-33A6F6A7F519}"/>
    <dgm:cxn modelId="{F31A5760-F7FE-423D-A98C-DD13FC95717B}" srcId="{E0458A66-7AA5-44F9-9DFD-6656D99D316F}" destId="{ABBC5996-5279-4C86-8E82-B23CD8417064}" srcOrd="2" destOrd="0" parTransId="{46E341EB-59DC-4A1E-A0C5-E67F541A8BC7}" sibTransId="{DB5CD4E8-FD6C-47AD-8437-A6C6075D3379}"/>
    <dgm:cxn modelId="{8180AEBF-FD82-4E44-BDC2-2A3421EFC90E}" type="presParOf" srcId="{21AE5038-39C6-4839-866E-CFBEAE6B1122}" destId="{ED5D4AD7-8765-4D63-BCBB-86F2DEB744A2}" srcOrd="0" destOrd="0" presId="urn:microsoft.com/office/officeart/2005/8/layout/lProcess2"/>
    <dgm:cxn modelId="{AA039F3A-2088-4CA1-A50D-41F531060BED}" type="presParOf" srcId="{ED5D4AD7-8765-4D63-BCBB-86F2DEB744A2}" destId="{0D160498-B9D8-4FFF-A72E-D073CA7A5004}" srcOrd="0" destOrd="0" presId="urn:microsoft.com/office/officeart/2005/8/layout/lProcess2"/>
    <dgm:cxn modelId="{F0D0169A-C974-481E-8C17-7DFBB52637E1}" type="presParOf" srcId="{ED5D4AD7-8765-4D63-BCBB-86F2DEB744A2}" destId="{0F39ECBE-E272-488F-B6C5-5744C7437F87}" srcOrd="1" destOrd="0" presId="urn:microsoft.com/office/officeart/2005/8/layout/lProcess2"/>
    <dgm:cxn modelId="{51C616C5-E66F-4BB7-907E-32AC3720E70D}" type="presParOf" srcId="{ED5D4AD7-8765-4D63-BCBB-86F2DEB744A2}" destId="{02F0E3F0-A804-4B79-B871-F8CE32689C36}" srcOrd="2" destOrd="0" presId="urn:microsoft.com/office/officeart/2005/8/layout/lProcess2"/>
    <dgm:cxn modelId="{F22D051D-90DE-43EB-9D5F-B1BA717F74C1}" type="presParOf" srcId="{02F0E3F0-A804-4B79-B871-F8CE32689C36}" destId="{ADBF3091-CC71-4971-8F95-1C7F8F07AACB}" srcOrd="0" destOrd="0" presId="urn:microsoft.com/office/officeart/2005/8/layout/lProcess2"/>
    <dgm:cxn modelId="{E2FDB9A1-1BD7-4B33-9B00-0B8924A26BD0}" type="presParOf" srcId="{ADBF3091-CC71-4971-8F95-1C7F8F07AACB}" destId="{7531D6C5-2A12-461E-8C31-596A67DE09C2}" srcOrd="0" destOrd="0" presId="urn:microsoft.com/office/officeart/2005/8/layout/lProcess2"/>
    <dgm:cxn modelId="{CE66E1AE-EBDF-4D99-9E43-F6CA836BFABF}" type="presParOf" srcId="{ADBF3091-CC71-4971-8F95-1C7F8F07AACB}" destId="{0BBBAB25-D88B-47AB-B9C4-1A2965B54F9B}" srcOrd="1" destOrd="0" presId="urn:microsoft.com/office/officeart/2005/8/layout/lProcess2"/>
    <dgm:cxn modelId="{294A93D1-9847-496A-A493-05B0F2044B93}" type="presParOf" srcId="{ADBF3091-CC71-4971-8F95-1C7F8F07AACB}" destId="{7D7821D4-B148-43BD-8261-5E546F737463}" srcOrd="2" destOrd="0" presId="urn:microsoft.com/office/officeart/2005/8/layout/lProcess2"/>
    <dgm:cxn modelId="{930750CA-B45C-495A-8BD0-C2EDF47F4C85}" type="presParOf" srcId="{ADBF3091-CC71-4971-8F95-1C7F8F07AACB}" destId="{8439B4B7-BD94-4916-8B7E-61B111F79361}" srcOrd="3" destOrd="0" presId="urn:microsoft.com/office/officeart/2005/8/layout/lProcess2"/>
    <dgm:cxn modelId="{CE9EDA08-8A14-41C1-9B0E-B945B2EC2404}" type="presParOf" srcId="{ADBF3091-CC71-4971-8F95-1C7F8F07AACB}" destId="{EC3D1137-0848-42CE-AEF7-DFF355B2B465}" srcOrd="4" destOrd="0" presId="urn:microsoft.com/office/officeart/2005/8/layout/lProcess2"/>
    <dgm:cxn modelId="{DF1E493F-A41B-4E93-99FF-AA8D669E773A}" type="presParOf" srcId="{ADBF3091-CC71-4971-8F95-1C7F8F07AACB}" destId="{77E2B837-4E17-40A5-825A-474D574DAB96}" srcOrd="5" destOrd="0" presId="urn:microsoft.com/office/officeart/2005/8/layout/lProcess2"/>
    <dgm:cxn modelId="{EEDC1102-5465-414E-9E5C-8C2431F78322}" type="presParOf" srcId="{ADBF3091-CC71-4971-8F95-1C7F8F07AACB}" destId="{2B1F4420-FDD7-44A2-9424-90F2BD8336D9}" srcOrd="6" destOrd="0" presId="urn:microsoft.com/office/officeart/2005/8/layout/lProcess2"/>
    <dgm:cxn modelId="{90917DC5-0AD0-4973-8EDF-B8E059868843}" type="presParOf" srcId="{21AE5038-39C6-4839-866E-CFBEAE6B1122}" destId="{004A368F-93C6-4B65-B9BE-B06CACAC5B7A}" srcOrd="1" destOrd="0" presId="urn:microsoft.com/office/officeart/2005/8/layout/lProcess2"/>
    <dgm:cxn modelId="{CAA785F4-C287-4B26-9F88-4D21FEF48425}" type="presParOf" srcId="{21AE5038-39C6-4839-866E-CFBEAE6B1122}" destId="{9D34ECF6-E6BC-4053-AD9B-1F1A753311E1}" srcOrd="2" destOrd="0" presId="urn:microsoft.com/office/officeart/2005/8/layout/lProcess2"/>
    <dgm:cxn modelId="{30DA544D-1627-4000-837E-EE3FE568BF21}" type="presParOf" srcId="{9D34ECF6-E6BC-4053-AD9B-1F1A753311E1}" destId="{69600D06-59DE-477D-BF47-3AD9F08C9380}" srcOrd="0" destOrd="0" presId="urn:microsoft.com/office/officeart/2005/8/layout/lProcess2"/>
    <dgm:cxn modelId="{04527844-F46E-42E2-B0A4-0A1DDB5052EC}" type="presParOf" srcId="{9D34ECF6-E6BC-4053-AD9B-1F1A753311E1}" destId="{D7D08A18-39FA-4502-9F99-C2B20A7FD62F}" srcOrd="1" destOrd="0" presId="urn:microsoft.com/office/officeart/2005/8/layout/lProcess2"/>
    <dgm:cxn modelId="{96386F0C-06E2-4013-8EE9-E90E4DB88114}" type="presParOf" srcId="{9D34ECF6-E6BC-4053-AD9B-1F1A753311E1}" destId="{658972C4-5E60-4FEA-BD88-91F32DB71F63}" srcOrd="2" destOrd="0" presId="urn:microsoft.com/office/officeart/2005/8/layout/lProcess2"/>
    <dgm:cxn modelId="{5E629177-43C9-4AD1-A738-29B5363A0815}" type="presParOf" srcId="{658972C4-5E60-4FEA-BD88-91F32DB71F63}" destId="{D81E6DB1-2C57-4F8E-AFDA-4CDCBB16D370}" srcOrd="0" destOrd="0" presId="urn:microsoft.com/office/officeart/2005/8/layout/lProcess2"/>
    <dgm:cxn modelId="{26EC527C-3B2E-4847-8185-22EB878E48E8}" type="presParOf" srcId="{D81E6DB1-2C57-4F8E-AFDA-4CDCBB16D370}" destId="{CCBAEE0A-8A1B-4229-A1F2-F3D1E4410014}" srcOrd="0" destOrd="0" presId="urn:microsoft.com/office/officeart/2005/8/layout/lProcess2"/>
    <dgm:cxn modelId="{F83F0BFE-9EBE-4494-AD00-D4E410BB3C77}" type="presParOf" srcId="{D81E6DB1-2C57-4F8E-AFDA-4CDCBB16D370}" destId="{47D27A78-382D-4943-8731-BD6C24F4054B}" srcOrd="1" destOrd="0" presId="urn:microsoft.com/office/officeart/2005/8/layout/lProcess2"/>
    <dgm:cxn modelId="{2E18AA1B-FB33-47CD-859F-345FA8C4CDAF}" type="presParOf" srcId="{D81E6DB1-2C57-4F8E-AFDA-4CDCBB16D370}" destId="{A4D3C53B-5405-46BC-AEA5-93DBCE2CBC85}" srcOrd="2" destOrd="0" presId="urn:microsoft.com/office/officeart/2005/8/layout/lProcess2"/>
    <dgm:cxn modelId="{A28198C6-1405-4C90-99E6-5D9C258BE416}" type="presParOf" srcId="{D81E6DB1-2C57-4F8E-AFDA-4CDCBB16D370}" destId="{AFC334BA-1416-4384-9A07-C7DD66DD0070}" srcOrd="3" destOrd="0" presId="urn:microsoft.com/office/officeart/2005/8/layout/lProcess2"/>
    <dgm:cxn modelId="{094F9D03-89F4-4E4F-BD40-500BC7210E2C}" type="presParOf" srcId="{D81E6DB1-2C57-4F8E-AFDA-4CDCBB16D370}" destId="{FBB92B9D-42F9-4A31-9FB1-E09E3FC12306}" srcOrd="4" destOrd="0" presId="urn:microsoft.com/office/officeart/2005/8/layout/lProcess2"/>
    <dgm:cxn modelId="{F733EA65-0C33-4287-A829-7FB7303790E5}" type="presParOf" srcId="{21AE5038-39C6-4839-866E-CFBEAE6B1122}" destId="{01CBA07C-D443-4365-8E3E-07FF94730832}" srcOrd="3" destOrd="0" presId="urn:microsoft.com/office/officeart/2005/8/layout/lProcess2"/>
    <dgm:cxn modelId="{1E0C41DB-AE58-4E0A-A76B-B36A4AFF05CB}" type="presParOf" srcId="{21AE5038-39C6-4839-866E-CFBEAE6B1122}" destId="{DF7EED22-469D-4E26-9C35-5D4B030ECE8F}" srcOrd="4" destOrd="0" presId="urn:microsoft.com/office/officeart/2005/8/layout/lProcess2"/>
    <dgm:cxn modelId="{B46D0749-CA7A-4B62-BF80-69B6F27F0470}" type="presParOf" srcId="{DF7EED22-469D-4E26-9C35-5D4B030ECE8F}" destId="{520214DB-6F0A-4D1F-AC22-1C938D420DE8}" srcOrd="0" destOrd="0" presId="urn:microsoft.com/office/officeart/2005/8/layout/lProcess2"/>
    <dgm:cxn modelId="{463E1C98-9BDC-421A-B10F-41854C3B0E13}" type="presParOf" srcId="{DF7EED22-469D-4E26-9C35-5D4B030ECE8F}" destId="{FC1A25B4-C3AE-4D04-A4A7-8AB70F595053}" srcOrd="1" destOrd="0" presId="urn:microsoft.com/office/officeart/2005/8/layout/lProcess2"/>
    <dgm:cxn modelId="{6FA003FE-86A8-4D9B-AEB5-6DEF5DAE7E33}" type="presParOf" srcId="{DF7EED22-469D-4E26-9C35-5D4B030ECE8F}" destId="{907C99D9-A6D6-452C-A829-885AAA6D95CF}" srcOrd="2" destOrd="0" presId="urn:microsoft.com/office/officeart/2005/8/layout/lProcess2"/>
    <dgm:cxn modelId="{876F400D-A571-468F-95FF-0E105150268E}" type="presParOf" srcId="{907C99D9-A6D6-452C-A829-885AAA6D95CF}" destId="{4AD93834-6158-460C-98D1-E60E738DC9A3}" srcOrd="0" destOrd="0" presId="urn:microsoft.com/office/officeart/2005/8/layout/lProcess2"/>
    <dgm:cxn modelId="{1254FE5A-5F60-4BDC-9FBE-D07C4B12B043}" type="presParOf" srcId="{4AD93834-6158-460C-98D1-E60E738DC9A3}" destId="{59483335-858C-47F2-B0B5-8A44DF3207DE}" srcOrd="0" destOrd="0" presId="urn:microsoft.com/office/officeart/2005/8/layout/lProcess2"/>
    <dgm:cxn modelId="{96AF68CB-24F7-4CB0-8771-F0EC01CA2EC1}" type="presParOf" srcId="{4AD93834-6158-460C-98D1-E60E738DC9A3}" destId="{1C0F5195-9A5A-4887-B2A9-C8BA9E05C8D8}" srcOrd="1" destOrd="0" presId="urn:microsoft.com/office/officeart/2005/8/layout/lProcess2"/>
    <dgm:cxn modelId="{6021374F-CD08-450D-AF14-F21E8BB3EB78}" type="presParOf" srcId="{4AD93834-6158-460C-98D1-E60E738DC9A3}" destId="{0605419C-B585-4C39-8917-E2412466B9A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D605E6-B1E3-4E9D-BCA9-72F675D2D09C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DE1E062-9C56-4859-AF81-0618609A3BD0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Research Results</a:t>
          </a:r>
          <a:endParaRPr lang="en-US" dirty="0"/>
        </a:p>
      </dgm:t>
    </dgm:pt>
    <dgm:pt modelId="{CBEA0F8A-C44E-4D29-BA8B-BB6503ADAF6C}" type="parTrans" cxnId="{7C7C5560-F5F0-4D42-AB03-7B3DE6322483}">
      <dgm:prSet/>
      <dgm:spPr/>
      <dgm:t>
        <a:bodyPr/>
        <a:lstStyle/>
        <a:p>
          <a:endParaRPr lang="en-US"/>
        </a:p>
      </dgm:t>
    </dgm:pt>
    <dgm:pt modelId="{233BE2DC-C3E4-41AF-87F6-F0ACA36BD295}" type="sibTrans" cxnId="{7C7C5560-F5F0-4D42-AB03-7B3DE6322483}">
      <dgm:prSet/>
      <dgm:spPr/>
      <dgm:t>
        <a:bodyPr/>
        <a:lstStyle/>
        <a:p>
          <a:endParaRPr lang="en-US"/>
        </a:p>
      </dgm:t>
    </dgm:pt>
    <dgm:pt modelId="{6923D21D-AB8A-4AE9-A8BE-B2FF446E30C3}">
      <dgm:prSet phldrT="[Text]"/>
      <dgm:spPr/>
      <dgm:t>
        <a:bodyPr/>
        <a:lstStyle/>
        <a:p>
          <a:r>
            <a:rPr lang="en-US" dirty="0" smtClean="0"/>
            <a:t>Sharing of Research</a:t>
          </a:r>
          <a:endParaRPr lang="en-US" dirty="0"/>
        </a:p>
      </dgm:t>
    </dgm:pt>
    <dgm:pt modelId="{C905FE00-D128-4D7C-9053-53ACE41CDBD7}" type="parTrans" cxnId="{FD89FC72-494D-4D19-8512-2438A30A7672}">
      <dgm:prSet/>
      <dgm:spPr/>
      <dgm:t>
        <a:bodyPr/>
        <a:lstStyle/>
        <a:p>
          <a:endParaRPr lang="en-US"/>
        </a:p>
      </dgm:t>
    </dgm:pt>
    <dgm:pt modelId="{A3B19C3E-304F-4A26-A212-5FE7A07BB3B2}" type="sibTrans" cxnId="{FD89FC72-494D-4D19-8512-2438A30A7672}">
      <dgm:prSet/>
      <dgm:spPr/>
      <dgm:t>
        <a:bodyPr/>
        <a:lstStyle/>
        <a:p>
          <a:endParaRPr lang="en-US"/>
        </a:p>
      </dgm:t>
    </dgm:pt>
    <dgm:pt modelId="{32D17C20-9960-4ADE-8394-1A07DDEBF7B6}">
      <dgm:prSet phldrT="[Text]"/>
      <dgm:spPr/>
      <dgm:t>
        <a:bodyPr/>
        <a:lstStyle/>
        <a:p>
          <a:r>
            <a:rPr lang="en-US" dirty="0" smtClean="0"/>
            <a:t>Royalties </a:t>
          </a:r>
          <a:endParaRPr lang="en-US" dirty="0"/>
        </a:p>
      </dgm:t>
    </dgm:pt>
    <dgm:pt modelId="{E1FD6CFA-DCE3-4A9A-A7CB-759C9CD24D3A}" type="parTrans" cxnId="{193F9F54-5BF5-49F6-87EB-3A1833BCA097}">
      <dgm:prSet/>
      <dgm:spPr/>
      <dgm:t>
        <a:bodyPr/>
        <a:lstStyle/>
        <a:p>
          <a:endParaRPr lang="en-US"/>
        </a:p>
      </dgm:t>
    </dgm:pt>
    <dgm:pt modelId="{A5D48B34-471E-4DBE-84D0-F6794CFD09EC}" type="sibTrans" cxnId="{193F9F54-5BF5-49F6-87EB-3A1833BCA097}">
      <dgm:prSet/>
      <dgm:spPr/>
      <dgm:t>
        <a:bodyPr/>
        <a:lstStyle/>
        <a:p>
          <a:endParaRPr lang="en-US"/>
        </a:p>
      </dgm:t>
    </dgm:pt>
    <dgm:pt modelId="{F80B2B02-1039-4CB0-A9F8-A844E2DBB934}">
      <dgm:prSet phldrT="[Text]"/>
      <dgm:spPr/>
      <dgm:t>
        <a:bodyPr/>
        <a:lstStyle/>
        <a:p>
          <a:r>
            <a:rPr lang="en-US" dirty="0" smtClean="0"/>
            <a:t>Rights in Data</a:t>
          </a:r>
          <a:endParaRPr lang="en-US" dirty="0"/>
        </a:p>
      </dgm:t>
    </dgm:pt>
    <dgm:pt modelId="{42484BA5-C62D-42F4-9A75-A13B0C7E24E3}" type="parTrans" cxnId="{2B835B0A-1B7B-4EE9-8535-97E377C4FA33}">
      <dgm:prSet/>
      <dgm:spPr/>
      <dgm:t>
        <a:bodyPr/>
        <a:lstStyle/>
        <a:p>
          <a:endParaRPr lang="en-US"/>
        </a:p>
      </dgm:t>
    </dgm:pt>
    <dgm:pt modelId="{F460E232-4639-42EC-86D1-BB0D84469D12}" type="sibTrans" cxnId="{2B835B0A-1B7B-4EE9-8535-97E377C4FA33}">
      <dgm:prSet/>
      <dgm:spPr/>
      <dgm:t>
        <a:bodyPr/>
        <a:lstStyle/>
        <a:p>
          <a:endParaRPr lang="en-US"/>
        </a:p>
      </dgm:t>
    </dgm:pt>
    <dgm:pt modelId="{606F183D-1950-4CE9-852B-10DD8839CA2C}">
      <dgm:prSet phldrT="[Text]"/>
      <dgm:spPr/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54ECEC7C-2E7A-460A-B7E0-9C1D5290EFF0}" type="parTrans" cxnId="{CACD3F6D-CD15-4F31-94EA-6C655E0E4F92}">
      <dgm:prSet/>
      <dgm:spPr/>
      <dgm:t>
        <a:bodyPr/>
        <a:lstStyle/>
        <a:p>
          <a:endParaRPr lang="en-US"/>
        </a:p>
      </dgm:t>
    </dgm:pt>
    <dgm:pt modelId="{545C46DA-5EBE-4F88-8FFB-94ED9DB54F8F}" type="sibTrans" cxnId="{CACD3F6D-CD15-4F31-94EA-6C655E0E4F92}">
      <dgm:prSet/>
      <dgm:spPr/>
      <dgm:t>
        <a:bodyPr/>
        <a:lstStyle/>
        <a:p>
          <a:endParaRPr lang="en-US"/>
        </a:p>
      </dgm:t>
    </dgm:pt>
    <dgm:pt modelId="{FEB1B927-7274-4CAC-93FB-CB17E7C1E7CC}">
      <dgm:prSet phldrT="[Text]"/>
      <dgm:spPr/>
      <dgm:t>
        <a:bodyPr/>
        <a:lstStyle/>
        <a:p>
          <a:r>
            <a:rPr lang="en-US" dirty="0" smtClean="0"/>
            <a:t>Plant Variety Protection</a:t>
          </a:r>
          <a:endParaRPr lang="en-US" dirty="0"/>
        </a:p>
      </dgm:t>
    </dgm:pt>
    <dgm:pt modelId="{C56A4203-B481-48A8-82D4-0A630729D647}" type="parTrans" cxnId="{CD5FAE32-6ABD-4A52-B31B-345FEE7C4FA0}">
      <dgm:prSet/>
      <dgm:spPr/>
      <dgm:t>
        <a:bodyPr/>
        <a:lstStyle/>
        <a:p>
          <a:endParaRPr lang="en-US"/>
        </a:p>
      </dgm:t>
    </dgm:pt>
    <dgm:pt modelId="{E617A660-D1DB-49D8-8FE1-E4B143DD2A8C}" type="sibTrans" cxnId="{CD5FAE32-6ABD-4A52-B31B-345FEE7C4FA0}">
      <dgm:prSet/>
      <dgm:spPr/>
      <dgm:t>
        <a:bodyPr/>
        <a:lstStyle/>
        <a:p>
          <a:endParaRPr lang="en-US"/>
        </a:p>
      </dgm:t>
    </dgm:pt>
    <dgm:pt modelId="{EE5D90AD-D4A2-40AB-A92C-10C45D916953}">
      <dgm:prSet phldrT="[Text]"/>
      <dgm:spPr/>
      <dgm:t>
        <a:bodyPr/>
        <a:lstStyle/>
        <a:p>
          <a:r>
            <a:rPr lang="en-US" dirty="0" smtClean="0"/>
            <a:t>Licenses</a:t>
          </a:r>
          <a:endParaRPr lang="en-US" dirty="0"/>
        </a:p>
      </dgm:t>
    </dgm:pt>
    <dgm:pt modelId="{3DFC86C7-8195-44B3-BD4A-C76ADA601926}" type="parTrans" cxnId="{9CBE0E43-A560-4BF2-8BE0-9257FAD2D473}">
      <dgm:prSet/>
      <dgm:spPr/>
      <dgm:t>
        <a:bodyPr/>
        <a:lstStyle/>
        <a:p>
          <a:endParaRPr lang="en-US"/>
        </a:p>
      </dgm:t>
    </dgm:pt>
    <dgm:pt modelId="{D4C4ACB8-CF09-4BDB-A4BF-195313ECFAF2}" type="sibTrans" cxnId="{9CBE0E43-A560-4BF2-8BE0-9257FAD2D473}">
      <dgm:prSet/>
      <dgm:spPr/>
      <dgm:t>
        <a:bodyPr/>
        <a:lstStyle/>
        <a:p>
          <a:endParaRPr lang="en-US"/>
        </a:p>
      </dgm:t>
    </dgm:pt>
    <dgm:pt modelId="{BC1E0D5F-CC81-4B13-AB41-C6FAFF1985C3}">
      <dgm:prSet phldrT="[Text]"/>
      <dgm:spPr/>
      <dgm:t>
        <a:bodyPr/>
        <a:lstStyle/>
        <a:p>
          <a:r>
            <a:rPr lang="en-US" dirty="0" smtClean="0"/>
            <a:t>Access to research</a:t>
          </a:r>
          <a:endParaRPr lang="en-US" dirty="0"/>
        </a:p>
      </dgm:t>
    </dgm:pt>
    <dgm:pt modelId="{8771CE75-4402-4AE2-AF32-6F247D35485D}" type="parTrans" cxnId="{85691D19-6644-4C22-8659-587D9B1D1342}">
      <dgm:prSet/>
      <dgm:spPr/>
      <dgm:t>
        <a:bodyPr/>
        <a:lstStyle/>
        <a:p>
          <a:endParaRPr lang="en-US"/>
        </a:p>
      </dgm:t>
    </dgm:pt>
    <dgm:pt modelId="{43B2A903-9776-478B-8E30-0EE318B92AC6}" type="sibTrans" cxnId="{85691D19-6644-4C22-8659-587D9B1D1342}">
      <dgm:prSet/>
      <dgm:spPr/>
      <dgm:t>
        <a:bodyPr/>
        <a:lstStyle/>
        <a:p>
          <a:endParaRPr lang="en-US"/>
        </a:p>
      </dgm:t>
    </dgm:pt>
    <dgm:pt modelId="{A921F033-03F2-4EB7-8939-81045F25A89D}">
      <dgm:prSet phldrT="[Text]"/>
      <dgm:spPr/>
      <dgm:t>
        <a:bodyPr/>
        <a:lstStyle/>
        <a:p>
          <a:r>
            <a:rPr lang="en-US" dirty="0" smtClean="0"/>
            <a:t>Invention Reporting</a:t>
          </a:r>
          <a:endParaRPr lang="en-US" dirty="0"/>
        </a:p>
      </dgm:t>
    </dgm:pt>
    <dgm:pt modelId="{5DCBC256-2149-4A4D-AE75-DF9E4763FA18}" type="parTrans" cxnId="{36DD82E5-E2EC-479F-920D-02006B896B34}">
      <dgm:prSet/>
      <dgm:spPr/>
      <dgm:t>
        <a:bodyPr/>
        <a:lstStyle/>
        <a:p>
          <a:endParaRPr lang="en-US"/>
        </a:p>
      </dgm:t>
    </dgm:pt>
    <dgm:pt modelId="{99AA959A-BF7D-49FB-AE17-E631D7B33390}" type="sibTrans" cxnId="{36DD82E5-E2EC-479F-920D-02006B896B34}">
      <dgm:prSet/>
      <dgm:spPr/>
      <dgm:t>
        <a:bodyPr/>
        <a:lstStyle/>
        <a:p>
          <a:endParaRPr lang="en-US"/>
        </a:p>
      </dgm:t>
    </dgm:pt>
    <dgm:pt modelId="{6CA08947-DEF0-4923-8536-40A9F909A5DA}">
      <dgm:prSet/>
      <dgm:spPr/>
      <dgm:t>
        <a:bodyPr/>
        <a:lstStyle/>
        <a:p>
          <a:r>
            <a:rPr lang="en-US" dirty="0" smtClean="0"/>
            <a:t>Patents and Inventions</a:t>
          </a:r>
        </a:p>
      </dgm:t>
    </dgm:pt>
    <dgm:pt modelId="{B4541089-0329-409A-BEA3-EC31A5811A65}" type="parTrans" cxnId="{2BC662C1-2F28-488A-9BEC-22B17CE38889}">
      <dgm:prSet/>
      <dgm:spPr/>
      <dgm:t>
        <a:bodyPr/>
        <a:lstStyle/>
        <a:p>
          <a:endParaRPr lang="en-US"/>
        </a:p>
      </dgm:t>
    </dgm:pt>
    <dgm:pt modelId="{FFDCED7F-9E17-448F-87AA-4C8425472018}" type="sibTrans" cxnId="{2BC662C1-2F28-488A-9BEC-22B17CE38889}">
      <dgm:prSet/>
      <dgm:spPr/>
      <dgm:t>
        <a:bodyPr/>
        <a:lstStyle/>
        <a:p>
          <a:endParaRPr lang="en-US"/>
        </a:p>
      </dgm:t>
    </dgm:pt>
    <dgm:pt modelId="{325FC22D-6B78-460A-9126-D00AECD3F475}">
      <dgm:prSet phldrT="[Text]"/>
      <dgm:spPr/>
      <dgm:t>
        <a:bodyPr/>
        <a:lstStyle/>
        <a:p>
          <a:r>
            <a:rPr lang="en-US" dirty="0" smtClean="0"/>
            <a:t>i-Edison</a:t>
          </a:r>
          <a:endParaRPr lang="en-US" dirty="0"/>
        </a:p>
      </dgm:t>
    </dgm:pt>
    <dgm:pt modelId="{D7BC8761-A622-4AC7-94BB-037255EDFB1B}" type="parTrans" cxnId="{BA0ADB19-4A8D-4B6C-886B-DD94282A72C5}">
      <dgm:prSet/>
      <dgm:spPr/>
      <dgm:t>
        <a:bodyPr/>
        <a:lstStyle/>
        <a:p>
          <a:endParaRPr lang="en-US"/>
        </a:p>
      </dgm:t>
    </dgm:pt>
    <dgm:pt modelId="{AA679D00-1320-4774-9972-8D265E0B3BAC}" type="sibTrans" cxnId="{BA0ADB19-4A8D-4B6C-886B-DD94282A72C5}">
      <dgm:prSet/>
      <dgm:spPr/>
      <dgm:t>
        <a:bodyPr/>
        <a:lstStyle/>
        <a:p>
          <a:endParaRPr lang="en-US"/>
        </a:p>
      </dgm:t>
    </dgm:pt>
    <dgm:pt modelId="{D058BF8D-EDDE-4A6E-A9EF-6653C1218F4D}">
      <dgm:prSet phldrT="[Text]"/>
      <dgm:spPr/>
      <dgm:t>
        <a:bodyPr/>
        <a:lstStyle/>
        <a:p>
          <a:r>
            <a:rPr lang="en-US" dirty="0" smtClean="0"/>
            <a:t>Transfer of Rights</a:t>
          </a:r>
          <a:endParaRPr lang="en-US" dirty="0"/>
        </a:p>
      </dgm:t>
    </dgm:pt>
    <dgm:pt modelId="{0F40C2AA-8FA2-4AA7-848F-76767697928E}" type="parTrans" cxnId="{BD254E4D-5EC8-493A-B0B3-454F64DB0B67}">
      <dgm:prSet/>
      <dgm:spPr/>
      <dgm:t>
        <a:bodyPr/>
        <a:lstStyle/>
        <a:p>
          <a:endParaRPr lang="en-US"/>
        </a:p>
      </dgm:t>
    </dgm:pt>
    <dgm:pt modelId="{08E92EA3-E6B9-483F-92E3-4C821170845C}" type="sibTrans" cxnId="{BD254E4D-5EC8-493A-B0B3-454F64DB0B67}">
      <dgm:prSet/>
      <dgm:spPr/>
      <dgm:t>
        <a:bodyPr/>
        <a:lstStyle/>
        <a:p>
          <a:endParaRPr lang="en-US"/>
        </a:p>
      </dgm:t>
    </dgm:pt>
    <dgm:pt modelId="{CC7F82D6-306A-4556-80F3-567491E51EED}" type="pres">
      <dgm:prSet presAssocID="{53D605E6-B1E3-4E9D-BCA9-72F675D2D0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56CD-2C29-4507-9AD4-29876EFC221E}" type="pres">
      <dgm:prSet presAssocID="{5DE1E062-9C56-4859-AF81-0618609A3BD0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B57D4-0464-48DF-8FC5-EF3FEDF9271D}" type="pres">
      <dgm:prSet presAssocID="{233BE2DC-C3E4-41AF-87F6-F0ACA36BD295}" presName="sibTrans" presStyleCnt="0"/>
      <dgm:spPr/>
    </dgm:pt>
    <dgm:pt modelId="{75A352A8-A877-4074-9BE1-ACC1BD9A1C84}" type="pres">
      <dgm:prSet presAssocID="{6923D21D-AB8A-4AE9-A8BE-B2FF446E30C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A6CB-3E95-403D-9454-7157852F3792}" type="pres">
      <dgm:prSet presAssocID="{A3B19C3E-304F-4A26-A212-5FE7A07BB3B2}" presName="sibTrans" presStyleCnt="0"/>
      <dgm:spPr/>
    </dgm:pt>
    <dgm:pt modelId="{7B863CB4-C98E-4FB6-85E8-002EAB4D28AB}" type="pres">
      <dgm:prSet presAssocID="{6CA08947-DEF0-4923-8536-40A9F909A5D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EDFF2-1B9C-4CD4-A424-869D325A0EEF}" type="pres">
      <dgm:prSet presAssocID="{FFDCED7F-9E17-448F-87AA-4C8425472018}" presName="sibTrans" presStyleCnt="0"/>
      <dgm:spPr/>
    </dgm:pt>
    <dgm:pt modelId="{EF926553-4453-45F2-B60F-627F73244227}" type="pres">
      <dgm:prSet presAssocID="{32D17C20-9960-4ADE-8394-1A07DDEBF7B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4D96F-FFE1-4E67-8B24-4AA4CC89C087}" type="pres">
      <dgm:prSet presAssocID="{A5D48B34-471E-4DBE-84D0-F6794CFD09EC}" presName="sibTrans" presStyleCnt="0"/>
      <dgm:spPr/>
    </dgm:pt>
    <dgm:pt modelId="{58F71076-8F7B-491A-AFF4-62C61B9AEA3F}" type="pres">
      <dgm:prSet presAssocID="{F80B2B02-1039-4CB0-A9F8-A844E2DBB93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9E2D9-2324-419D-82A0-EC298FE3E727}" type="pres">
      <dgm:prSet presAssocID="{F460E232-4639-42EC-86D1-BB0D84469D12}" presName="sibTrans" presStyleCnt="0"/>
      <dgm:spPr/>
    </dgm:pt>
    <dgm:pt modelId="{EFEC620F-4CD9-4CD3-8A02-7C3ED1233463}" type="pres">
      <dgm:prSet presAssocID="{606F183D-1950-4CE9-852B-10DD8839CA2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A75F3-549A-4CA0-88BD-F5BF81A0F99F}" type="pres">
      <dgm:prSet presAssocID="{545C46DA-5EBE-4F88-8FFB-94ED9DB54F8F}" presName="sibTrans" presStyleCnt="0"/>
      <dgm:spPr/>
    </dgm:pt>
    <dgm:pt modelId="{805E817E-643E-4C7C-AD17-60C7A0BCDC62}" type="pres">
      <dgm:prSet presAssocID="{FEB1B927-7274-4CAC-93FB-CB17E7C1E7C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5034-435E-4B26-B018-6AFA29338BF5}" type="pres">
      <dgm:prSet presAssocID="{E617A660-D1DB-49D8-8FE1-E4B143DD2A8C}" presName="sibTrans" presStyleCnt="0"/>
      <dgm:spPr/>
    </dgm:pt>
    <dgm:pt modelId="{D529B524-8FBC-4CE1-B21B-A233C0698721}" type="pres">
      <dgm:prSet presAssocID="{EE5D90AD-D4A2-40AB-A92C-10C45D91695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F374D-B2E4-4E41-A4E5-873E8637743B}" type="pres">
      <dgm:prSet presAssocID="{D4C4ACB8-CF09-4BDB-A4BF-195313ECFAF2}" presName="sibTrans" presStyleCnt="0"/>
      <dgm:spPr/>
    </dgm:pt>
    <dgm:pt modelId="{C84399D2-5573-4CB4-88B6-CD6E4A8980F0}" type="pres">
      <dgm:prSet presAssocID="{BC1E0D5F-CC81-4B13-AB41-C6FAFF1985C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83DF-3811-4BA6-BFA0-F6E858044B35}" type="pres">
      <dgm:prSet presAssocID="{43B2A903-9776-478B-8E30-0EE318B92AC6}" presName="sibTrans" presStyleCnt="0"/>
      <dgm:spPr/>
    </dgm:pt>
    <dgm:pt modelId="{63C42BFD-3FA1-4DD3-BD6B-6E9631C54B1B}" type="pres">
      <dgm:prSet presAssocID="{A921F033-03F2-4EB7-8939-81045F25A89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6F4C5-F87B-4106-AB7C-AE93D9B81C3D}" type="pres">
      <dgm:prSet presAssocID="{99AA959A-BF7D-49FB-AE17-E631D7B33390}" presName="sibTrans" presStyleCnt="0"/>
      <dgm:spPr/>
    </dgm:pt>
    <dgm:pt modelId="{CD13F156-BB28-4B5E-B2CC-13F59AA06C58}" type="pres">
      <dgm:prSet presAssocID="{325FC22D-6B78-460A-9126-D00AECD3F47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41D81-AF82-459F-87E9-EB777A0EB809}" type="pres">
      <dgm:prSet presAssocID="{AA679D00-1320-4774-9972-8D265E0B3BAC}" presName="sibTrans" presStyleCnt="0"/>
      <dgm:spPr/>
    </dgm:pt>
    <dgm:pt modelId="{4BC11625-0126-4C6A-88B4-EE2F89DFDF14}" type="pres">
      <dgm:prSet presAssocID="{D058BF8D-EDDE-4A6E-A9EF-6653C1218F4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91D19-6644-4C22-8659-587D9B1D1342}" srcId="{53D605E6-B1E3-4E9D-BCA9-72F675D2D09C}" destId="{BC1E0D5F-CC81-4B13-AB41-C6FAFF1985C3}" srcOrd="8" destOrd="0" parTransId="{8771CE75-4402-4AE2-AF32-6F247D35485D}" sibTransId="{43B2A903-9776-478B-8E30-0EE318B92AC6}"/>
    <dgm:cxn modelId="{265BE3C0-EA8A-45C1-A964-DC620526FAB1}" type="presOf" srcId="{5DE1E062-9C56-4859-AF81-0618609A3BD0}" destId="{0A6C56CD-2C29-4507-9AD4-29876EFC221E}" srcOrd="0" destOrd="0" presId="urn:microsoft.com/office/officeart/2005/8/layout/default"/>
    <dgm:cxn modelId="{10FD1380-2578-42B7-808A-7705E5ED9401}" type="presOf" srcId="{D058BF8D-EDDE-4A6E-A9EF-6653C1218F4D}" destId="{4BC11625-0126-4C6A-88B4-EE2F89DFDF14}" srcOrd="0" destOrd="0" presId="urn:microsoft.com/office/officeart/2005/8/layout/default"/>
    <dgm:cxn modelId="{8E18B71B-179B-40CC-B382-F040BA5A6107}" type="presOf" srcId="{325FC22D-6B78-460A-9126-D00AECD3F475}" destId="{CD13F156-BB28-4B5E-B2CC-13F59AA06C58}" srcOrd="0" destOrd="0" presId="urn:microsoft.com/office/officeart/2005/8/layout/default"/>
    <dgm:cxn modelId="{BD254E4D-5EC8-493A-B0B3-454F64DB0B67}" srcId="{53D605E6-B1E3-4E9D-BCA9-72F675D2D09C}" destId="{D058BF8D-EDDE-4A6E-A9EF-6653C1218F4D}" srcOrd="11" destOrd="0" parTransId="{0F40C2AA-8FA2-4AA7-848F-76767697928E}" sibTransId="{08E92EA3-E6B9-483F-92E3-4C821170845C}"/>
    <dgm:cxn modelId="{BA0ADB19-4A8D-4B6C-886B-DD94282A72C5}" srcId="{53D605E6-B1E3-4E9D-BCA9-72F675D2D09C}" destId="{325FC22D-6B78-460A-9126-D00AECD3F475}" srcOrd="10" destOrd="0" parTransId="{D7BC8761-A622-4AC7-94BB-037255EDFB1B}" sibTransId="{AA679D00-1320-4774-9972-8D265E0B3BAC}"/>
    <dgm:cxn modelId="{CACD3F6D-CD15-4F31-94EA-6C655E0E4F92}" srcId="{53D605E6-B1E3-4E9D-BCA9-72F675D2D09C}" destId="{606F183D-1950-4CE9-852B-10DD8839CA2C}" srcOrd="5" destOrd="0" parTransId="{54ECEC7C-2E7A-460A-B7E0-9C1D5290EFF0}" sibTransId="{545C46DA-5EBE-4F88-8FFB-94ED9DB54F8F}"/>
    <dgm:cxn modelId="{7C7C5560-F5F0-4D42-AB03-7B3DE6322483}" srcId="{53D605E6-B1E3-4E9D-BCA9-72F675D2D09C}" destId="{5DE1E062-9C56-4859-AF81-0618609A3BD0}" srcOrd="0" destOrd="0" parTransId="{CBEA0F8A-C44E-4D29-BA8B-BB6503ADAF6C}" sibTransId="{233BE2DC-C3E4-41AF-87F6-F0ACA36BD295}"/>
    <dgm:cxn modelId="{36DD82E5-E2EC-479F-920D-02006B896B34}" srcId="{53D605E6-B1E3-4E9D-BCA9-72F675D2D09C}" destId="{A921F033-03F2-4EB7-8939-81045F25A89D}" srcOrd="9" destOrd="0" parTransId="{5DCBC256-2149-4A4D-AE75-DF9E4763FA18}" sibTransId="{99AA959A-BF7D-49FB-AE17-E631D7B33390}"/>
    <dgm:cxn modelId="{90A85DAB-B1D3-4B85-A0D3-B45184876F8F}" type="presOf" srcId="{6923D21D-AB8A-4AE9-A8BE-B2FF446E30C3}" destId="{75A352A8-A877-4074-9BE1-ACC1BD9A1C84}" srcOrd="0" destOrd="0" presId="urn:microsoft.com/office/officeart/2005/8/layout/default"/>
    <dgm:cxn modelId="{955388CF-EE62-47F5-8987-AD2447B4AECF}" type="presOf" srcId="{606F183D-1950-4CE9-852B-10DD8839CA2C}" destId="{EFEC620F-4CD9-4CD3-8A02-7C3ED1233463}" srcOrd="0" destOrd="0" presId="urn:microsoft.com/office/officeart/2005/8/layout/default"/>
    <dgm:cxn modelId="{2BC662C1-2F28-488A-9BEC-22B17CE38889}" srcId="{53D605E6-B1E3-4E9D-BCA9-72F675D2D09C}" destId="{6CA08947-DEF0-4923-8536-40A9F909A5DA}" srcOrd="2" destOrd="0" parTransId="{B4541089-0329-409A-BEA3-EC31A5811A65}" sibTransId="{FFDCED7F-9E17-448F-87AA-4C8425472018}"/>
    <dgm:cxn modelId="{193F9F54-5BF5-49F6-87EB-3A1833BCA097}" srcId="{53D605E6-B1E3-4E9D-BCA9-72F675D2D09C}" destId="{32D17C20-9960-4ADE-8394-1A07DDEBF7B6}" srcOrd="3" destOrd="0" parTransId="{E1FD6CFA-DCE3-4A9A-A7CB-759C9CD24D3A}" sibTransId="{A5D48B34-471E-4DBE-84D0-F6794CFD09EC}"/>
    <dgm:cxn modelId="{CD5FAE32-6ABD-4A52-B31B-345FEE7C4FA0}" srcId="{53D605E6-B1E3-4E9D-BCA9-72F675D2D09C}" destId="{FEB1B927-7274-4CAC-93FB-CB17E7C1E7CC}" srcOrd="6" destOrd="0" parTransId="{C56A4203-B481-48A8-82D4-0A630729D647}" sibTransId="{E617A660-D1DB-49D8-8FE1-E4B143DD2A8C}"/>
    <dgm:cxn modelId="{6CEA52C6-CE2E-4CA4-B219-B8B0C538FC25}" type="presOf" srcId="{EE5D90AD-D4A2-40AB-A92C-10C45D916953}" destId="{D529B524-8FBC-4CE1-B21B-A233C0698721}" srcOrd="0" destOrd="0" presId="urn:microsoft.com/office/officeart/2005/8/layout/default"/>
    <dgm:cxn modelId="{9206C1E4-94D1-4B24-86D4-9F15AF4FF7C0}" type="presOf" srcId="{BC1E0D5F-CC81-4B13-AB41-C6FAFF1985C3}" destId="{C84399D2-5573-4CB4-88B6-CD6E4A8980F0}" srcOrd="0" destOrd="0" presId="urn:microsoft.com/office/officeart/2005/8/layout/default"/>
    <dgm:cxn modelId="{FD89FC72-494D-4D19-8512-2438A30A7672}" srcId="{53D605E6-B1E3-4E9D-BCA9-72F675D2D09C}" destId="{6923D21D-AB8A-4AE9-A8BE-B2FF446E30C3}" srcOrd="1" destOrd="0" parTransId="{C905FE00-D128-4D7C-9053-53ACE41CDBD7}" sibTransId="{A3B19C3E-304F-4A26-A212-5FE7A07BB3B2}"/>
    <dgm:cxn modelId="{184F27E2-D479-4729-8EE0-9B3A80FBA05A}" type="presOf" srcId="{A921F033-03F2-4EB7-8939-81045F25A89D}" destId="{63C42BFD-3FA1-4DD3-BD6B-6E9631C54B1B}" srcOrd="0" destOrd="0" presId="urn:microsoft.com/office/officeart/2005/8/layout/default"/>
    <dgm:cxn modelId="{59DC7E22-596E-489C-A4D8-B8E00BA34713}" type="presOf" srcId="{F80B2B02-1039-4CB0-A9F8-A844E2DBB934}" destId="{58F71076-8F7B-491A-AFF4-62C61B9AEA3F}" srcOrd="0" destOrd="0" presId="urn:microsoft.com/office/officeart/2005/8/layout/default"/>
    <dgm:cxn modelId="{C7E8126F-B40A-43D1-9E1C-99E64CBA3B83}" type="presOf" srcId="{FEB1B927-7274-4CAC-93FB-CB17E7C1E7CC}" destId="{805E817E-643E-4C7C-AD17-60C7A0BCDC62}" srcOrd="0" destOrd="0" presId="urn:microsoft.com/office/officeart/2005/8/layout/default"/>
    <dgm:cxn modelId="{9CBE0E43-A560-4BF2-8BE0-9257FAD2D473}" srcId="{53D605E6-B1E3-4E9D-BCA9-72F675D2D09C}" destId="{EE5D90AD-D4A2-40AB-A92C-10C45D916953}" srcOrd="7" destOrd="0" parTransId="{3DFC86C7-8195-44B3-BD4A-C76ADA601926}" sibTransId="{D4C4ACB8-CF09-4BDB-A4BF-195313ECFAF2}"/>
    <dgm:cxn modelId="{2B835B0A-1B7B-4EE9-8535-97E377C4FA33}" srcId="{53D605E6-B1E3-4E9D-BCA9-72F675D2D09C}" destId="{F80B2B02-1039-4CB0-A9F8-A844E2DBB934}" srcOrd="4" destOrd="0" parTransId="{42484BA5-C62D-42F4-9A75-A13B0C7E24E3}" sibTransId="{F460E232-4639-42EC-86D1-BB0D84469D12}"/>
    <dgm:cxn modelId="{8C03E609-9023-4F98-9D7C-695827A7FEA9}" type="presOf" srcId="{6CA08947-DEF0-4923-8536-40A9F909A5DA}" destId="{7B863CB4-C98E-4FB6-85E8-002EAB4D28AB}" srcOrd="0" destOrd="0" presId="urn:microsoft.com/office/officeart/2005/8/layout/default"/>
    <dgm:cxn modelId="{A1A300B5-B486-4356-93F1-2902D5ECD068}" type="presOf" srcId="{32D17C20-9960-4ADE-8394-1A07DDEBF7B6}" destId="{EF926553-4453-45F2-B60F-627F73244227}" srcOrd="0" destOrd="0" presId="urn:microsoft.com/office/officeart/2005/8/layout/default"/>
    <dgm:cxn modelId="{E5146087-B262-41FA-82E9-5F49F13E1F27}" type="presOf" srcId="{53D605E6-B1E3-4E9D-BCA9-72F675D2D09C}" destId="{CC7F82D6-306A-4556-80F3-567491E51EED}" srcOrd="0" destOrd="0" presId="urn:microsoft.com/office/officeart/2005/8/layout/default"/>
    <dgm:cxn modelId="{62A5990B-AA6E-4D17-AE5A-7EECEE1B3A13}" type="presParOf" srcId="{CC7F82D6-306A-4556-80F3-567491E51EED}" destId="{0A6C56CD-2C29-4507-9AD4-29876EFC221E}" srcOrd="0" destOrd="0" presId="urn:microsoft.com/office/officeart/2005/8/layout/default"/>
    <dgm:cxn modelId="{C68443AA-C5D7-4DBB-BE5B-78A973F30992}" type="presParOf" srcId="{CC7F82D6-306A-4556-80F3-567491E51EED}" destId="{BC8B57D4-0464-48DF-8FC5-EF3FEDF9271D}" srcOrd="1" destOrd="0" presId="urn:microsoft.com/office/officeart/2005/8/layout/default"/>
    <dgm:cxn modelId="{7DBB2998-8FEE-49B9-9F85-6449FD657B0E}" type="presParOf" srcId="{CC7F82D6-306A-4556-80F3-567491E51EED}" destId="{75A352A8-A877-4074-9BE1-ACC1BD9A1C84}" srcOrd="2" destOrd="0" presId="urn:microsoft.com/office/officeart/2005/8/layout/default"/>
    <dgm:cxn modelId="{755A5EC0-C376-4750-AFB8-3A7885532CBD}" type="presParOf" srcId="{CC7F82D6-306A-4556-80F3-567491E51EED}" destId="{F5CBA6CB-3E95-403D-9454-7157852F3792}" srcOrd="3" destOrd="0" presId="urn:microsoft.com/office/officeart/2005/8/layout/default"/>
    <dgm:cxn modelId="{462B0F57-9196-4FC3-AECD-2895AC8C3FA8}" type="presParOf" srcId="{CC7F82D6-306A-4556-80F3-567491E51EED}" destId="{7B863CB4-C98E-4FB6-85E8-002EAB4D28AB}" srcOrd="4" destOrd="0" presId="urn:microsoft.com/office/officeart/2005/8/layout/default"/>
    <dgm:cxn modelId="{B0ADFB8C-5B5F-4E83-A0FB-60BAC41AF1CD}" type="presParOf" srcId="{CC7F82D6-306A-4556-80F3-567491E51EED}" destId="{DA1EDFF2-1B9C-4CD4-A424-869D325A0EEF}" srcOrd="5" destOrd="0" presId="urn:microsoft.com/office/officeart/2005/8/layout/default"/>
    <dgm:cxn modelId="{9D8520A5-8E67-476B-8A96-24BB30B76478}" type="presParOf" srcId="{CC7F82D6-306A-4556-80F3-567491E51EED}" destId="{EF926553-4453-45F2-B60F-627F73244227}" srcOrd="6" destOrd="0" presId="urn:microsoft.com/office/officeart/2005/8/layout/default"/>
    <dgm:cxn modelId="{7F3FB49F-194E-45EF-82E5-358628DA7F77}" type="presParOf" srcId="{CC7F82D6-306A-4556-80F3-567491E51EED}" destId="{1174D96F-FFE1-4E67-8B24-4AA4CC89C087}" srcOrd="7" destOrd="0" presId="urn:microsoft.com/office/officeart/2005/8/layout/default"/>
    <dgm:cxn modelId="{474334F9-5478-49C2-B03B-B05DF747829B}" type="presParOf" srcId="{CC7F82D6-306A-4556-80F3-567491E51EED}" destId="{58F71076-8F7B-491A-AFF4-62C61B9AEA3F}" srcOrd="8" destOrd="0" presId="urn:microsoft.com/office/officeart/2005/8/layout/default"/>
    <dgm:cxn modelId="{1063F96E-0321-4ACA-A540-EABFC3487C16}" type="presParOf" srcId="{CC7F82D6-306A-4556-80F3-567491E51EED}" destId="{FBF9E2D9-2324-419D-82A0-EC298FE3E727}" srcOrd="9" destOrd="0" presId="urn:microsoft.com/office/officeart/2005/8/layout/default"/>
    <dgm:cxn modelId="{1CE1C256-21C7-444B-806E-B0C9B4ACA6A8}" type="presParOf" srcId="{CC7F82D6-306A-4556-80F3-567491E51EED}" destId="{EFEC620F-4CD9-4CD3-8A02-7C3ED1233463}" srcOrd="10" destOrd="0" presId="urn:microsoft.com/office/officeart/2005/8/layout/default"/>
    <dgm:cxn modelId="{E9EC9D7D-2400-48FC-B6CA-1CB55DEEF953}" type="presParOf" srcId="{CC7F82D6-306A-4556-80F3-567491E51EED}" destId="{2EFA75F3-549A-4CA0-88BD-F5BF81A0F99F}" srcOrd="11" destOrd="0" presId="urn:microsoft.com/office/officeart/2005/8/layout/default"/>
    <dgm:cxn modelId="{759F7007-FA27-4488-81D0-030E93F89A0B}" type="presParOf" srcId="{CC7F82D6-306A-4556-80F3-567491E51EED}" destId="{805E817E-643E-4C7C-AD17-60C7A0BCDC62}" srcOrd="12" destOrd="0" presId="urn:microsoft.com/office/officeart/2005/8/layout/default"/>
    <dgm:cxn modelId="{0613ED41-D40B-468C-B730-DDABA5E358AE}" type="presParOf" srcId="{CC7F82D6-306A-4556-80F3-567491E51EED}" destId="{22925034-435E-4B26-B018-6AFA29338BF5}" srcOrd="13" destOrd="0" presId="urn:microsoft.com/office/officeart/2005/8/layout/default"/>
    <dgm:cxn modelId="{80F74985-5593-4479-A080-E13D5839F284}" type="presParOf" srcId="{CC7F82D6-306A-4556-80F3-567491E51EED}" destId="{D529B524-8FBC-4CE1-B21B-A233C0698721}" srcOrd="14" destOrd="0" presId="urn:microsoft.com/office/officeart/2005/8/layout/default"/>
    <dgm:cxn modelId="{57F2649D-FFF1-4E3A-AD0A-E7BF2D3E2896}" type="presParOf" srcId="{CC7F82D6-306A-4556-80F3-567491E51EED}" destId="{3C1F374D-B2E4-4E41-A4E5-873E8637743B}" srcOrd="15" destOrd="0" presId="urn:microsoft.com/office/officeart/2005/8/layout/default"/>
    <dgm:cxn modelId="{3BC91C33-1869-4956-972D-B39601844782}" type="presParOf" srcId="{CC7F82D6-306A-4556-80F3-567491E51EED}" destId="{C84399D2-5573-4CB4-88B6-CD6E4A8980F0}" srcOrd="16" destOrd="0" presId="urn:microsoft.com/office/officeart/2005/8/layout/default"/>
    <dgm:cxn modelId="{E3F4EF88-8902-41DD-BEBD-E526EBD10260}" type="presParOf" srcId="{CC7F82D6-306A-4556-80F3-567491E51EED}" destId="{B51183DF-3811-4BA6-BFA0-F6E858044B35}" srcOrd="17" destOrd="0" presId="urn:microsoft.com/office/officeart/2005/8/layout/default"/>
    <dgm:cxn modelId="{D9EC9B3A-6C92-4F37-91F6-66C34A489350}" type="presParOf" srcId="{CC7F82D6-306A-4556-80F3-567491E51EED}" destId="{63C42BFD-3FA1-4DD3-BD6B-6E9631C54B1B}" srcOrd="18" destOrd="0" presId="urn:microsoft.com/office/officeart/2005/8/layout/default"/>
    <dgm:cxn modelId="{7CC01278-BA33-4AA8-B293-A27EC9728B02}" type="presParOf" srcId="{CC7F82D6-306A-4556-80F3-567491E51EED}" destId="{4FA6F4C5-F87B-4106-AB7C-AE93D9B81C3D}" srcOrd="19" destOrd="0" presId="urn:microsoft.com/office/officeart/2005/8/layout/default"/>
    <dgm:cxn modelId="{D1B7427F-1E7F-4C56-BF70-8C54FF3C875B}" type="presParOf" srcId="{CC7F82D6-306A-4556-80F3-567491E51EED}" destId="{CD13F156-BB28-4B5E-B2CC-13F59AA06C58}" srcOrd="20" destOrd="0" presId="urn:microsoft.com/office/officeart/2005/8/layout/default"/>
    <dgm:cxn modelId="{5634F0FA-C672-4F38-BF2D-FC7DF9674CE8}" type="presParOf" srcId="{CC7F82D6-306A-4556-80F3-567491E51EED}" destId="{79341D81-AF82-459F-87E9-EB777A0EB809}" srcOrd="21" destOrd="0" presId="urn:microsoft.com/office/officeart/2005/8/layout/default"/>
    <dgm:cxn modelId="{746E5604-321B-4A8C-ADE3-1350619E54E0}" type="presParOf" srcId="{CC7F82D6-306A-4556-80F3-567491E51EED}" destId="{4BC11625-0126-4C6A-88B4-EE2F89DFDF1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DCBBF-5A0D-4D5D-A996-725F37D722F7}">
      <dsp:nvSpPr>
        <dsp:cNvPr id="0" name=""/>
        <dsp:cNvSpPr/>
      </dsp:nvSpPr>
      <dsp:spPr>
        <a:xfrm rot="16200000">
          <a:off x="-998947" y="1641073"/>
          <a:ext cx="2466207" cy="37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167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Timing</a:t>
          </a:r>
          <a:endParaRPr lang="en-US" sz="2700" kern="1200" dirty="0"/>
        </a:p>
      </dsp:txBody>
      <dsp:txXfrm>
        <a:off x="-998947" y="1641073"/>
        <a:ext cx="2466207" cy="376067"/>
      </dsp:txXfrm>
    </dsp:sp>
    <dsp:sp modelId="{7A2DF3F0-445D-48D9-BDF5-3F1E500ED23F}">
      <dsp:nvSpPr>
        <dsp:cNvPr id="0" name=""/>
        <dsp:cNvSpPr/>
      </dsp:nvSpPr>
      <dsp:spPr>
        <a:xfrm>
          <a:off x="422190" y="596003"/>
          <a:ext cx="1873216" cy="2466207"/>
        </a:xfrm>
        <a:prstGeom prst="rect">
          <a:avLst/>
        </a:prstGeom>
        <a:solidFill>
          <a:srgbClr val="99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167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NIFA began process to update Policy Guide in 2017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Final guide anticipated in September 2018</a:t>
          </a:r>
          <a:endParaRPr lang="en-US" sz="1500" kern="1200" dirty="0"/>
        </a:p>
      </dsp:txBody>
      <dsp:txXfrm>
        <a:off x="422190" y="596003"/>
        <a:ext cx="1873216" cy="2466207"/>
      </dsp:txXfrm>
    </dsp:sp>
    <dsp:sp modelId="{19A3DD94-9C13-45E7-B7A6-9C11AB619262}">
      <dsp:nvSpPr>
        <dsp:cNvPr id="0" name=""/>
        <dsp:cNvSpPr/>
      </dsp:nvSpPr>
      <dsp:spPr>
        <a:xfrm>
          <a:off x="46122" y="99593"/>
          <a:ext cx="752135" cy="7521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83FE7-ABDB-4563-922A-DA8CF7E83AC2}">
      <dsp:nvSpPr>
        <dsp:cNvPr id="0" name=""/>
        <dsp:cNvSpPr/>
      </dsp:nvSpPr>
      <dsp:spPr>
        <a:xfrm rot="16200000">
          <a:off x="1747660" y="1641073"/>
          <a:ext cx="2466207" cy="37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167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Format</a:t>
          </a:r>
          <a:endParaRPr lang="en-US" sz="2700" kern="1200" dirty="0"/>
        </a:p>
      </dsp:txBody>
      <dsp:txXfrm>
        <a:off x="1747660" y="1641073"/>
        <a:ext cx="2466207" cy="376067"/>
      </dsp:txXfrm>
    </dsp:sp>
    <dsp:sp modelId="{0B8474A4-EB8D-4097-A10E-21309B3010B7}">
      <dsp:nvSpPr>
        <dsp:cNvPr id="0" name=""/>
        <dsp:cNvSpPr/>
      </dsp:nvSpPr>
      <dsp:spPr>
        <a:xfrm>
          <a:off x="3168797" y="596003"/>
          <a:ext cx="1873216" cy="2466207"/>
        </a:xfrm>
        <a:prstGeom prst="rect">
          <a:avLst/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167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Format changes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Improved Navigability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Upfront Glossary</a:t>
          </a:r>
          <a:endParaRPr lang="en-US" sz="1500" kern="1200" dirty="0"/>
        </a:p>
      </dsp:txBody>
      <dsp:txXfrm>
        <a:off x="3168797" y="596003"/>
        <a:ext cx="1873216" cy="2466207"/>
      </dsp:txXfrm>
    </dsp:sp>
    <dsp:sp modelId="{3EBAB4C6-BF6B-43E3-AAEF-BFD4F1EBB41E}">
      <dsp:nvSpPr>
        <dsp:cNvPr id="0" name=""/>
        <dsp:cNvSpPr/>
      </dsp:nvSpPr>
      <dsp:spPr>
        <a:xfrm>
          <a:off x="2792730" y="99593"/>
          <a:ext cx="752135" cy="75213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EAC19-3854-43AB-AA75-45A76C2DADF2}">
      <dsp:nvSpPr>
        <dsp:cNvPr id="0" name=""/>
        <dsp:cNvSpPr/>
      </dsp:nvSpPr>
      <dsp:spPr>
        <a:xfrm rot="16200000">
          <a:off x="4494267" y="1641073"/>
          <a:ext cx="2466207" cy="37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167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Content</a:t>
          </a:r>
          <a:endParaRPr lang="en-US" sz="2700" kern="1200" dirty="0"/>
        </a:p>
      </dsp:txBody>
      <dsp:txXfrm>
        <a:off x="4494267" y="1641073"/>
        <a:ext cx="2466207" cy="376067"/>
      </dsp:txXfrm>
    </dsp:sp>
    <dsp:sp modelId="{EB668FF3-0072-4C40-99CC-53B8C31C0B26}">
      <dsp:nvSpPr>
        <dsp:cNvPr id="0" name=""/>
        <dsp:cNvSpPr/>
      </dsp:nvSpPr>
      <dsp:spPr>
        <a:xfrm>
          <a:off x="5915405" y="596003"/>
          <a:ext cx="1873216" cy="2466207"/>
        </a:xfrm>
        <a:prstGeom prst="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1671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Content updates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New additions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Enhanced capacity grants sections</a:t>
          </a:r>
          <a:endParaRPr lang="en-US" sz="1500" kern="1200" dirty="0"/>
        </a:p>
      </dsp:txBody>
      <dsp:txXfrm>
        <a:off x="5915405" y="596003"/>
        <a:ext cx="1873216" cy="2466207"/>
      </dsp:txXfrm>
    </dsp:sp>
    <dsp:sp modelId="{1B2D4F13-D565-47A0-BAB7-B169DD050E03}">
      <dsp:nvSpPr>
        <dsp:cNvPr id="0" name=""/>
        <dsp:cNvSpPr/>
      </dsp:nvSpPr>
      <dsp:spPr>
        <a:xfrm>
          <a:off x="5539337" y="99593"/>
          <a:ext cx="752135" cy="7521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E68B-5944-4125-ACB7-7BAADC2D4F17}">
      <dsp:nvSpPr>
        <dsp:cNvPr id="0" name=""/>
        <dsp:cNvSpPr/>
      </dsp:nvSpPr>
      <dsp:spPr>
        <a:xfrm>
          <a:off x="0" y="4584526"/>
          <a:ext cx="787334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7BFFD-AEDE-4856-A27B-0E2968D7C1FE}">
      <dsp:nvSpPr>
        <dsp:cNvPr id="0" name=""/>
        <dsp:cNvSpPr/>
      </dsp:nvSpPr>
      <dsp:spPr>
        <a:xfrm>
          <a:off x="0" y="3206402"/>
          <a:ext cx="787334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29C25-3172-48F6-B2C4-F328B32BA6D4}">
      <dsp:nvSpPr>
        <dsp:cNvPr id="0" name=""/>
        <dsp:cNvSpPr/>
      </dsp:nvSpPr>
      <dsp:spPr>
        <a:xfrm>
          <a:off x="0" y="1829517"/>
          <a:ext cx="787334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0E809-76FC-435D-BBC5-EEF878C98FA6}">
      <dsp:nvSpPr>
        <dsp:cNvPr id="0" name=""/>
        <dsp:cNvSpPr/>
      </dsp:nvSpPr>
      <dsp:spPr>
        <a:xfrm>
          <a:off x="0" y="452631"/>
          <a:ext cx="7873340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0903E-E44B-4B75-A7FE-1CCD7AE59492}">
      <dsp:nvSpPr>
        <dsp:cNvPr id="0" name=""/>
        <dsp:cNvSpPr/>
      </dsp:nvSpPr>
      <dsp:spPr>
        <a:xfrm>
          <a:off x="2047068" y="1238"/>
          <a:ext cx="5826271" cy="45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Overview webinars to learn about changes</a:t>
          </a:r>
          <a:endParaRPr lang="en-US" sz="1500" kern="1200" dirty="0"/>
        </a:p>
      </dsp:txBody>
      <dsp:txXfrm>
        <a:off x="2047068" y="1238"/>
        <a:ext cx="5826271" cy="451393"/>
      </dsp:txXfrm>
    </dsp:sp>
    <dsp:sp modelId="{AFFB9813-40D3-4037-85DE-E3CE1AF7089A}">
      <dsp:nvSpPr>
        <dsp:cNvPr id="0" name=""/>
        <dsp:cNvSpPr/>
      </dsp:nvSpPr>
      <dsp:spPr>
        <a:xfrm>
          <a:off x="0" y="1238"/>
          <a:ext cx="2047068" cy="451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June - Webinars</a:t>
          </a:r>
          <a:endParaRPr lang="en-US" sz="1500" kern="1200" dirty="0"/>
        </a:p>
      </dsp:txBody>
      <dsp:txXfrm>
        <a:off x="22039" y="23277"/>
        <a:ext cx="2002990" cy="429354"/>
      </dsp:txXfrm>
    </dsp:sp>
    <dsp:sp modelId="{A48CA449-F3A6-4139-9491-EBB57D568FA8}">
      <dsp:nvSpPr>
        <dsp:cNvPr id="0" name=""/>
        <dsp:cNvSpPr/>
      </dsp:nvSpPr>
      <dsp:spPr>
        <a:xfrm>
          <a:off x="0" y="452631"/>
          <a:ext cx="7873340" cy="90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June 26 Competitive: June 26 Competitive: </a:t>
          </a:r>
          <a:r>
            <a:rPr lang="en-US" sz="1200" kern="1200" dirty="0" smtClean="0"/>
            <a:t>Recorded presentation available at: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https://nifa.usda.gov/policy-guide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June 28 Capacity: </a:t>
          </a:r>
          <a:r>
            <a:rPr lang="en-US" sz="1200" kern="1200" dirty="0" smtClean="0"/>
            <a:t>Recorded presentation available at: </a:t>
          </a:r>
          <a:r>
            <a:rPr lang="en-US" sz="1200" kern="1200" dirty="0" smtClean="0">
              <a:hlinkClick xmlns:r="http://schemas.openxmlformats.org/officeDocument/2006/relationships" r:id="rId1"/>
            </a:rPr>
            <a:t>https://nifa.usda.gov/policy-guide</a:t>
          </a:r>
          <a:endParaRPr lang="en-US" sz="1200" kern="1200" dirty="0"/>
        </a:p>
      </dsp:txBody>
      <dsp:txXfrm>
        <a:off x="0" y="452631"/>
        <a:ext cx="7873340" cy="902922"/>
      </dsp:txXfrm>
    </dsp:sp>
    <dsp:sp modelId="{77857286-0CD3-4947-B8CA-85DECA5EB12E}">
      <dsp:nvSpPr>
        <dsp:cNvPr id="0" name=""/>
        <dsp:cNvSpPr/>
      </dsp:nvSpPr>
      <dsp:spPr>
        <a:xfrm>
          <a:off x="2047068" y="1378123"/>
          <a:ext cx="5826271" cy="45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Available at </a:t>
          </a:r>
          <a:r>
            <a:rPr lang="en-US" sz="1500" kern="1200" dirty="0" smtClean="0">
              <a:hlinkClick xmlns:r="http://schemas.openxmlformats.org/officeDocument/2006/relationships" r:id="rId1"/>
            </a:rPr>
            <a:t>https://nifa.usda.gov/policy-guide</a:t>
          </a:r>
          <a:endParaRPr lang="en-US" sz="1500" kern="1200" dirty="0" smtClean="0"/>
        </a:p>
      </dsp:txBody>
      <dsp:txXfrm>
        <a:off x="2047068" y="1378123"/>
        <a:ext cx="5826271" cy="451393"/>
      </dsp:txXfrm>
    </dsp:sp>
    <dsp:sp modelId="{F2557183-379D-4389-9393-4056E8608368}">
      <dsp:nvSpPr>
        <dsp:cNvPr id="0" name=""/>
        <dsp:cNvSpPr/>
      </dsp:nvSpPr>
      <dsp:spPr>
        <a:xfrm>
          <a:off x="0" y="1378123"/>
          <a:ext cx="2047068" cy="451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12700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Review Draft Guide</a:t>
          </a:r>
          <a:endParaRPr lang="en-US" sz="1500" kern="1200" dirty="0"/>
        </a:p>
      </dsp:txBody>
      <dsp:txXfrm>
        <a:off x="22039" y="1400162"/>
        <a:ext cx="2002990" cy="429354"/>
      </dsp:txXfrm>
    </dsp:sp>
    <dsp:sp modelId="{9E46BE48-17BB-4682-A4F3-0757EA0C3577}">
      <dsp:nvSpPr>
        <dsp:cNvPr id="0" name=""/>
        <dsp:cNvSpPr/>
      </dsp:nvSpPr>
      <dsp:spPr>
        <a:xfrm>
          <a:off x="0" y="1829517"/>
          <a:ext cx="7873340" cy="90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Stakeholders Review Guide and Submit comments.  </a:t>
          </a:r>
          <a:r>
            <a:rPr lang="en-US" sz="1200" kern="1200" dirty="0" smtClean="0">
              <a:hlinkClick xmlns:r="http://schemas.openxmlformats.org/officeDocument/2006/relationships" r:id="rId2"/>
            </a:rPr>
            <a:t>Direct Link to Policy Guide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Guide is 217 pages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Recommend multiple reviewers – breaking up document into chunks</a:t>
          </a:r>
          <a:endParaRPr lang="en-US" sz="1200" kern="1200" dirty="0"/>
        </a:p>
      </dsp:txBody>
      <dsp:txXfrm>
        <a:off x="0" y="1829517"/>
        <a:ext cx="7873340" cy="902922"/>
      </dsp:txXfrm>
    </dsp:sp>
    <dsp:sp modelId="{3D7915E9-ECB1-4B46-BE34-6C78F618F813}">
      <dsp:nvSpPr>
        <dsp:cNvPr id="0" name=""/>
        <dsp:cNvSpPr/>
      </dsp:nvSpPr>
      <dsp:spPr>
        <a:xfrm>
          <a:off x="2047068" y="2755008"/>
          <a:ext cx="5826271" cy="45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Request compiled feedback by existing groups</a:t>
          </a:r>
          <a:endParaRPr lang="en-US" sz="1500" kern="1200" dirty="0"/>
        </a:p>
      </dsp:txBody>
      <dsp:txXfrm>
        <a:off x="2047068" y="2755008"/>
        <a:ext cx="5826271" cy="451393"/>
      </dsp:txXfrm>
    </dsp:sp>
    <dsp:sp modelId="{AB824E15-EAF4-4C62-938C-C75F937E7CEA}">
      <dsp:nvSpPr>
        <dsp:cNvPr id="0" name=""/>
        <dsp:cNvSpPr/>
      </dsp:nvSpPr>
      <dsp:spPr>
        <a:xfrm>
          <a:off x="0" y="2755008"/>
          <a:ext cx="2047068" cy="451393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12700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Prepare feedback</a:t>
          </a:r>
          <a:endParaRPr lang="en-US" sz="1500" kern="1200" dirty="0"/>
        </a:p>
      </dsp:txBody>
      <dsp:txXfrm>
        <a:off x="22039" y="2777047"/>
        <a:ext cx="2002990" cy="429354"/>
      </dsp:txXfrm>
    </dsp:sp>
    <dsp:sp modelId="{AEC5D0AA-5E40-481F-8A05-52D78C2CECA4}">
      <dsp:nvSpPr>
        <dsp:cNvPr id="0" name=""/>
        <dsp:cNvSpPr/>
      </dsp:nvSpPr>
      <dsp:spPr>
        <a:xfrm>
          <a:off x="0" y="3206402"/>
          <a:ext cx="7873340" cy="902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e.g. Regional Associations, 1890 associations, etc.</a:t>
          </a:r>
          <a:endParaRPr lang="en-US" sz="1200" kern="1200" dirty="0"/>
        </a:p>
      </dsp:txBody>
      <dsp:txXfrm>
        <a:off x="0" y="3206402"/>
        <a:ext cx="7873340" cy="902922"/>
      </dsp:txXfrm>
    </dsp:sp>
    <dsp:sp modelId="{3B8A97B0-19E9-4C67-BEAF-C14EB5752B80}">
      <dsp:nvSpPr>
        <dsp:cNvPr id="0" name=""/>
        <dsp:cNvSpPr/>
      </dsp:nvSpPr>
      <dsp:spPr>
        <a:xfrm>
          <a:off x="2047068" y="4131894"/>
          <a:ext cx="5826271" cy="45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FD3EE-A607-4AC8-B589-ECB6B63725B5}">
      <dsp:nvSpPr>
        <dsp:cNvPr id="0" name=""/>
        <dsp:cNvSpPr/>
      </dsp:nvSpPr>
      <dsp:spPr>
        <a:xfrm>
          <a:off x="0" y="3847055"/>
          <a:ext cx="2047068" cy="451393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Submit by July 30!</a:t>
          </a:r>
          <a:endParaRPr lang="en-US" sz="1500" kern="1200" dirty="0"/>
        </a:p>
      </dsp:txBody>
      <dsp:txXfrm>
        <a:off x="22039" y="3869094"/>
        <a:ext cx="2002990" cy="429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CECB-B88C-4C14-AFB1-9D927992D375}">
      <dsp:nvSpPr>
        <dsp:cNvPr id="0" name=""/>
        <dsp:cNvSpPr/>
      </dsp:nvSpPr>
      <dsp:spPr>
        <a:xfrm>
          <a:off x="722590" y="658"/>
          <a:ext cx="1977256" cy="118635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ALL AWARDS</a:t>
          </a:r>
          <a:endParaRPr lang="en-US" sz="2000" kern="1200" dirty="0"/>
        </a:p>
      </dsp:txBody>
      <dsp:txXfrm>
        <a:off x="722590" y="658"/>
        <a:ext cx="1977256" cy="1186353"/>
      </dsp:txXfrm>
    </dsp:sp>
    <dsp:sp modelId="{20C800D8-E6CD-4A25-89B3-497A7AA6AE54}">
      <dsp:nvSpPr>
        <dsp:cNvPr id="0" name=""/>
        <dsp:cNvSpPr/>
      </dsp:nvSpPr>
      <dsp:spPr>
        <a:xfrm>
          <a:off x="2897571" y="658"/>
          <a:ext cx="1977256" cy="1186353"/>
        </a:xfrm>
        <a:prstGeom prst="rect">
          <a:avLst/>
        </a:prstGeom>
        <a:solidFill>
          <a:srgbClr val="BD43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COMPETITIVE</a:t>
          </a:r>
          <a:endParaRPr lang="en-US" sz="2000" kern="1200" dirty="0"/>
        </a:p>
      </dsp:txBody>
      <dsp:txXfrm>
        <a:off x="2897571" y="658"/>
        <a:ext cx="1977256" cy="1186353"/>
      </dsp:txXfrm>
    </dsp:sp>
    <dsp:sp modelId="{E451AC3E-4E1A-400A-8BE5-AA7556E9A3C7}">
      <dsp:nvSpPr>
        <dsp:cNvPr id="0" name=""/>
        <dsp:cNvSpPr/>
      </dsp:nvSpPr>
      <dsp:spPr>
        <a:xfrm>
          <a:off x="5072553" y="658"/>
          <a:ext cx="1977256" cy="1186353"/>
        </a:xfrm>
        <a:prstGeom prst="rect">
          <a:avLst/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CAPACTY</a:t>
          </a:r>
          <a:endParaRPr lang="en-US" sz="2000" kern="1200" dirty="0"/>
        </a:p>
      </dsp:txBody>
      <dsp:txXfrm>
        <a:off x="5072553" y="658"/>
        <a:ext cx="1977256" cy="1186353"/>
      </dsp:txXfrm>
    </dsp:sp>
    <dsp:sp modelId="{10867F75-32AB-414E-8AFE-C82E98903367}">
      <dsp:nvSpPr>
        <dsp:cNvPr id="0" name=""/>
        <dsp:cNvSpPr/>
      </dsp:nvSpPr>
      <dsp:spPr>
        <a:xfrm>
          <a:off x="1810081" y="1384737"/>
          <a:ext cx="1977256" cy="1186353"/>
        </a:xfrm>
        <a:prstGeom prst="rect">
          <a:avLst/>
        </a:prstGeom>
        <a:solidFill>
          <a:srgbClr val="E85E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Check sub sections</a:t>
          </a:r>
          <a:endParaRPr lang="en-US" sz="2000" kern="1200" dirty="0"/>
        </a:p>
      </dsp:txBody>
      <dsp:txXfrm>
        <a:off x="1810081" y="1384737"/>
        <a:ext cx="1977256" cy="1186353"/>
      </dsp:txXfrm>
    </dsp:sp>
    <dsp:sp modelId="{04739F9C-268F-4CCB-A102-1ECD6FCC244E}">
      <dsp:nvSpPr>
        <dsp:cNvPr id="0" name=""/>
        <dsp:cNvSpPr/>
      </dsp:nvSpPr>
      <dsp:spPr>
        <a:xfrm>
          <a:off x="3985062" y="1384737"/>
          <a:ext cx="1977256" cy="1186353"/>
        </a:xfrm>
        <a:prstGeom prst="rect">
          <a:avLst/>
        </a:prstGeom>
        <a:solidFill>
          <a:srgbClr val="DFA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Labeled at: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A, 1, a, i levels</a:t>
          </a:r>
          <a:endParaRPr lang="en-US" sz="2000" kern="1200" dirty="0"/>
        </a:p>
      </dsp:txBody>
      <dsp:txXfrm>
        <a:off x="3985062" y="1384737"/>
        <a:ext cx="1977256" cy="1186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0498-B9D8-4FFF-A72E-D073CA7A5004}">
      <dsp:nvSpPr>
        <dsp:cNvPr id="0" name=""/>
        <dsp:cNvSpPr/>
      </dsp:nvSpPr>
      <dsp:spPr>
        <a:xfrm>
          <a:off x="960" y="0"/>
          <a:ext cx="2497056" cy="52197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Purpose Updates</a:t>
          </a:r>
          <a:endParaRPr lang="en-US" sz="2800" kern="1200" dirty="0"/>
        </a:p>
      </dsp:txBody>
      <dsp:txXfrm>
        <a:off x="960" y="0"/>
        <a:ext cx="2497056" cy="1565910"/>
      </dsp:txXfrm>
    </dsp:sp>
    <dsp:sp modelId="{7531D6C5-2A12-461E-8C31-596A67DE09C2}">
      <dsp:nvSpPr>
        <dsp:cNvPr id="0" name=""/>
        <dsp:cNvSpPr/>
      </dsp:nvSpPr>
      <dsp:spPr>
        <a:xfrm>
          <a:off x="250666" y="1566665"/>
          <a:ext cx="1997645" cy="1085000"/>
        </a:xfrm>
        <a:prstGeom prst="roundRect">
          <a:avLst>
            <a:gd name="adj" fmla="val 10000"/>
          </a:avLst>
        </a:prstGeom>
        <a:solidFill>
          <a:srgbClr val="1B0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Institute and NIFA Office Descriptions</a:t>
          </a:r>
          <a:endParaRPr lang="en-US" sz="2000" kern="1200" dirty="0"/>
        </a:p>
      </dsp:txBody>
      <dsp:txXfrm>
        <a:off x="282445" y="1598444"/>
        <a:ext cx="1934087" cy="1021442"/>
      </dsp:txXfrm>
    </dsp:sp>
    <dsp:sp modelId="{7D7821D4-B148-43BD-8261-5E546F737463}">
      <dsp:nvSpPr>
        <dsp:cNvPr id="0" name=""/>
        <dsp:cNvSpPr/>
      </dsp:nvSpPr>
      <dsp:spPr>
        <a:xfrm>
          <a:off x="250666" y="2846640"/>
          <a:ext cx="1997645" cy="649013"/>
        </a:xfrm>
        <a:prstGeom prst="roundRect">
          <a:avLst>
            <a:gd name="adj" fmla="val 10000"/>
          </a:avLst>
        </a:prstGeom>
        <a:solidFill>
          <a:srgbClr val="1B0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NIFA Roles and responsibilities</a:t>
          </a:r>
          <a:endParaRPr lang="en-US" sz="2000" kern="1200" dirty="0"/>
        </a:p>
      </dsp:txBody>
      <dsp:txXfrm>
        <a:off x="269675" y="2865649"/>
        <a:ext cx="1959627" cy="610995"/>
      </dsp:txXfrm>
    </dsp:sp>
    <dsp:sp modelId="{EC3D1137-0848-42CE-AEF7-DFF355B2B465}">
      <dsp:nvSpPr>
        <dsp:cNvPr id="0" name=""/>
        <dsp:cNvSpPr/>
      </dsp:nvSpPr>
      <dsp:spPr>
        <a:xfrm>
          <a:off x="250666" y="3690627"/>
          <a:ext cx="1997645" cy="1267331"/>
        </a:xfrm>
        <a:prstGeom prst="roundRect">
          <a:avLst>
            <a:gd name="adj" fmla="val 10000"/>
          </a:avLst>
        </a:prstGeom>
        <a:solidFill>
          <a:srgbClr val="1B0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Recipient Roles and Responsibilities </a:t>
          </a:r>
        </a:p>
      </dsp:txBody>
      <dsp:txXfrm>
        <a:off x="287785" y="3727746"/>
        <a:ext cx="1923407" cy="1193093"/>
      </dsp:txXfrm>
    </dsp:sp>
    <dsp:sp modelId="{69600D06-59DE-477D-BF47-3AD9F08C9380}">
      <dsp:nvSpPr>
        <dsp:cNvPr id="0" name=""/>
        <dsp:cNvSpPr/>
      </dsp:nvSpPr>
      <dsp:spPr>
        <a:xfrm>
          <a:off x="2712689" y="0"/>
          <a:ext cx="2497056" cy="52197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Pre-Award</a:t>
          </a:r>
          <a:endParaRPr lang="en-US" sz="2800" kern="1200" dirty="0"/>
        </a:p>
      </dsp:txBody>
      <dsp:txXfrm>
        <a:off x="2712689" y="0"/>
        <a:ext cx="2497056" cy="1565910"/>
      </dsp:txXfrm>
    </dsp:sp>
    <dsp:sp modelId="{CCBAEE0A-8A1B-4229-A1F2-F3D1E4410014}">
      <dsp:nvSpPr>
        <dsp:cNvPr id="0" name=""/>
        <dsp:cNvSpPr/>
      </dsp:nvSpPr>
      <dsp:spPr>
        <a:xfrm>
          <a:off x="2925873" y="1196287"/>
          <a:ext cx="1997645" cy="80053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RFA format and updated types of applications</a:t>
          </a:r>
          <a:endParaRPr lang="en-US" sz="1600" kern="1200" dirty="0"/>
        </a:p>
      </dsp:txBody>
      <dsp:txXfrm>
        <a:off x="2949320" y="1219734"/>
        <a:ext cx="1950751" cy="753644"/>
      </dsp:txXfrm>
    </dsp:sp>
    <dsp:sp modelId="{40400E5E-D8B0-4E12-B324-366EC80B9C63}">
      <dsp:nvSpPr>
        <dsp:cNvPr id="0" name=""/>
        <dsp:cNvSpPr/>
      </dsp:nvSpPr>
      <dsp:spPr>
        <a:xfrm>
          <a:off x="2935341" y="4572147"/>
          <a:ext cx="1997645" cy="4865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Updated Applicant eligibility and citizenship</a:t>
          </a:r>
          <a:endParaRPr lang="en-US" sz="1400" kern="1200" dirty="0"/>
        </a:p>
      </dsp:txBody>
      <dsp:txXfrm>
        <a:off x="2949592" y="4586398"/>
        <a:ext cx="1969143" cy="458051"/>
      </dsp:txXfrm>
    </dsp:sp>
    <dsp:sp modelId="{A4D3C53B-5405-46BC-AEA5-93DBCE2CBC85}">
      <dsp:nvSpPr>
        <dsp:cNvPr id="0" name=""/>
        <dsp:cNvSpPr/>
      </dsp:nvSpPr>
      <dsp:spPr>
        <a:xfrm>
          <a:off x="2935002" y="2152727"/>
          <a:ext cx="1997645" cy="42907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Added ezFedGrants.gov info</a:t>
          </a:r>
          <a:endParaRPr lang="en-US" sz="1200" kern="1200" dirty="0"/>
        </a:p>
      </dsp:txBody>
      <dsp:txXfrm>
        <a:off x="2947569" y="2165294"/>
        <a:ext cx="1972511" cy="403936"/>
      </dsp:txXfrm>
    </dsp:sp>
    <dsp:sp modelId="{FBB92B9D-42F9-4A31-9FB1-E09E3FC12306}">
      <dsp:nvSpPr>
        <dsp:cNvPr id="0" name=""/>
        <dsp:cNvSpPr/>
      </dsp:nvSpPr>
      <dsp:spPr>
        <a:xfrm>
          <a:off x="2925873" y="2740788"/>
          <a:ext cx="1997645" cy="42907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Felony &amp; Tax Certification</a:t>
          </a:r>
        </a:p>
      </dsp:txBody>
      <dsp:txXfrm>
        <a:off x="2938440" y="2753355"/>
        <a:ext cx="1972511" cy="403936"/>
      </dsp:txXfrm>
    </dsp:sp>
    <dsp:sp modelId="{20A3AFD3-278F-4688-AB0E-8C94868A3982}">
      <dsp:nvSpPr>
        <dsp:cNvPr id="0" name=""/>
        <dsp:cNvSpPr/>
      </dsp:nvSpPr>
      <dsp:spPr>
        <a:xfrm>
          <a:off x="2917083" y="3328819"/>
          <a:ext cx="1997645" cy="42907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Updated Matching section </a:t>
          </a:r>
          <a:endParaRPr lang="en-US" sz="1400" kern="1200" dirty="0"/>
        </a:p>
      </dsp:txBody>
      <dsp:txXfrm>
        <a:off x="2929650" y="3341386"/>
        <a:ext cx="1972511" cy="403936"/>
      </dsp:txXfrm>
    </dsp:sp>
    <dsp:sp modelId="{00298C3F-88C8-4487-8AFA-C84EFAB94294}">
      <dsp:nvSpPr>
        <dsp:cNvPr id="0" name=""/>
        <dsp:cNvSpPr/>
      </dsp:nvSpPr>
      <dsp:spPr>
        <a:xfrm>
          <a:off x="2926212" y="3947862"/>
          <a:ext cx="1997645" cy="48655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 documents and key contacts</a:t>
          </a:r>
          <a:endParaRPr lang="en-US" sz="1400" kern="1200" dirty="0"/>
        </a:p>
      </dsp:txBody>
      <dsp:txXfrm>
        <a:off x="2940463" y="3962113"/>
        <a:ext cx="1969143" cy="458051"/>
      </dsp:txXfrm>
    </dsp:sp>
    <dsp:sp modelId="{520214DB-6F0A-4D1F-AC22-1C938D420DE8}">
      <dsp:nvSpPr>
        <dsp:cNvPr id="0" name=""/>
        <dsp:cNvSpPr/>
      </dsp:nvSpPr>
      <dsp:spPr>
        <a:xfrm>
          <a:off x="5369632" y="0"/>
          <a:ext cx="2497056" cy="52197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Application Evaluation</a:t>
          </a:r>
          <a:endParaRPr lang="en-US" sz="2800" kern="1200" dirty="0"/>
        </a:p>
      </dsp:txBody>
      <dsp:txXfrm>
        <a:off x="5369632" y="0"/>
        <a:ext cx="2497056" cy="1565910"/>
      </dsp:txXfrm>
    </dsp:sp>
    <dsp:sp modelId="{59483335-858C-47F2-B0B5-8A44DF3207DE}">
      <dsp:nvSpPr>
        <dsp:cNvPr id="0" name=""/>
        <dsp:cNvSpPr/>
      </dsp:nvSpPr>
      <dsp:spPr>
        <a:xfrm>
          <a:off x="5617580" y="1499246"/>
          <a:ext cx="2017582" cy="64740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Capacity award section</a:t>
          </a:r>
          <a:endParaRPr lang="en-US" sz="2000" kern="1200" dirty="0"/>
        </a:p>
      </dsp:txBody>
      <dsp:txXfrm>
        <a:off x="5636542" y="1518208"/>
        <a:ext cx="1979658" cy="609478"/>
      </dsp:txXfrm>
    </dsp:sp>
    <dsp:sp modelId="{0605419C-B585-4C39-8917-E2412466B9A7}">
      <dsp:nvSpPr>
        <dsp:cNvPr id="0" name=""/>
        <dsp:cNvSpPr/>
      </dsp:nvSpPr>
      <dsp:spPr>
        <a:xfrm>
          <a:off x="5627768" y="2358525"/>
          <a:ext cx="1997645" cy="111418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Enhanced Pre-award review and risk assessment</a:t>
          </a:r>
        </a:p>
      </dsp:txBody>
      <dsp:txXfrm>
        <a:off x="5660401" y="2391158"/>
        <a:ext cx="1932379" cy="1048921"/>
      </dsp:txXfrm>
    </dsp:sp>
    <dsp:sp modelId="{0C6D8F12-91E7-4CB3-8C0E-71BF1EBF3DDF}">
      <dsp:nvSpPr>
        <dsp:cNvPr id="0" name=""/>
        <dsp:cNvSpPr/>
      </dsp:nvSpPr>
      <dsp:spPr>
        <a:xfrm>
          <a:off x="5618639" y="3791849"/>
          <a:ext cx="1997645" cy="111418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Added FAPIIS</a:t>
          </a:r>
          <a:endParaRPr lang="en-US" sz="2000" kern="1200" dirty="0"/>
        </a:p>
      </dsp:txBody>
      <dsp:txXfrm>
        <a:off x="5651272" y="3824482"/>
        <a:ext cx="1932379" cy="1048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0498-B9D8-4FFF-A72E-D073CA7A5004}">
      <dsp:nvSpPr>
        <dsp:cNvPr id="0" name=""/>
        <dsp:cNvSpPr/>
      </dsp:nvSpPr>
      <dsp:spPr>
        <a:xfrm>
          <a:off x="1063" y="0"/>
          <a:ext cx="2766110" cy="5486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Award Issuance</a:t>
          </a:r>
          <a:endParaRPr lang="en-US" sz="4000" kern="1200" dirty="0"/>
        </a:p>
      </dsp:txBody>
      <dsp:txXfrm>
        <a:off x="1063" y="0"/>
        <a:ext cx="2766110" cy="1645919"/>
      </dsp:txXfrm>
    </dsp:sp>
    <dsp:sp modelId="{7531D6C5-2A12-461E-8C31-596A67DE09C2}">
      <dsp:nvSpPr>
        <dsp:cNvPr id="0" name=""/>
        <dsp:cNvSpPr/>
      </dsp:nvSpPr>
      <dsp:spPr>
        <a:xfrm>
          <a:off x="269907" y="1544091"/>
          <a:ext cx="2212888" cy="7578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Using Notice of Award Terminology</a:t>
          </a:r>
          <a:endParaRPr lang="en-US" sz="2000" kern="1200" dirty="0"/>
        </a:p>
      </dsp:txBody>
      <dsp:txXfrm>
        <a:off x="292105" y="1566289"/>
        <a:ext cx="2168492" cy="713492"/>
      </dsp:txXfrm>
    </dsp:sp>
    <dsp:sp modelId="{7D7821D4-B148-43BD-8261-5E546F737463}">
      <dsp:nvSpPr>
        <dsp:cNvPr id="0" name=""/>
        <dsp:cNvSpPr/>
      </dsp:nvSpPr>
      <dsp:spPr>
        <a:xfrm>
          <a:off x="293209" y="2413470"/>
          <a:ext cx="2212888" cy="69506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Updated NOA based on req’s</a:t>
          </a:r>
          <a:endParaRPr lang="en-US" sz="2000" kern="1200" dirty="0"/>
        </a:p>
      </dsp:txBody>
      <dsp:txXfrm>
        <a:off x="313567" y="2433828"/>
        <a:ext cx="2172172" cy="654353"/>
      </dsp:txXfrm>
    </dsp:sp>
    <dsp:sp modelId="{EC3D1137-0848-42CE-AEF7-DFF355B2B465}">
      <dsp:nvSpPr>
        <dsp:cNvPr id="0" name=""/>
        <dsp:cNvSpPr/>
      </dsp:nvSpPr>
      <dsp:spPr>
        <a:xfrm>
          <a:off x="308013" y="3257983"/>
          <a:ext cx="2212888" cy="936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Updated capacity award notification per ezFedGrants </a:t>
          </a:r>
          <a:endParaRPr lang="en-US" sz="1800" kern="1200" dirty="0"/>
        </a:p>
      </dsp:txBody>
      <dsp:txXfrm>
        <a:off x="335456" y="3285426"/>
        <a:ext cx="2158002" cy="882077"/>
      </dsp:txXfrm>
    </dsp:sp>
    <dsp:sp modelId="{2B1F4420-FDD7-44A2-9424-90F2BD8336D9}">
      <dsp:nvSpPr>
        <dsp:cNvPr id="0" name=""/>
        <dsp:cNvSpPr/>
      </dsp:nvSpPr>
      <dsp:spPr>
        <a:xfrm>
          <a:off x="283096" y="4344673"/>
          <a:ext cx="2212888" cy="94135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Updated</a:t>
          </a:r>
          <a:r>
            <a:rPr lang="en-US" sz="1800" kern="1200" dirty="0" smtClean="0"/>
            <a:t> </a:t>
          </a:r>
          <a:r>
            <a:rPr lang="en-US" sz="2000" kern="1200" dirty="0" smtClean="0"/>
            <a:t>payments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ASAP</a:t>
          </a:r>
          <a:endParaRPr lang="en-US" sz="1800" kern="1200" dirty="0"/>
        </a:p>
      </dsp:txBody>
      <dsp:txXfrm>
        <a:off x="310667" y="4372244"/>
        <a:ext cx="2157746" cy="886209"/>
      </dsp:txXfrm>
    </dsp:sp>
    <dsp:sp modelId="{69600D06-59DE-477D-BF47-3AD9F08C9380}">
      <dsp:nvSpPr>
        <dsp:cNvPr id="0" name=""/>
        <dsp:cNvSpPr/>
      </dsp:nvSpPr>
      <dsp:spPr>
        <a:xfrm>
          <a:off x="2974632" y="0"/>
          <a:ext cx="2766110" cy="5486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Award Issuance</a:t>
          </a:r>
          <a:endParaRPr lang="en-US" sz="4000" kern="1200" dirty="0"/>
        </a:p>
      </dsp:txBody>
      <dsp:txXfrm>
        <a:off x="2974632" y="0"/>
        <a:ext cx="2766110" cy="1645919"/>
      </dsp:txXfrm>
    </dsp:sp>
    <dsp:sp modelId="{CCBAEE0A-8A1B-4229-A1F2-F3D1E4410014}">
      <dsp:nvSpPr>
        <dsp:cNvPr id="0" name=""/>
        <dsp:cNvSpPr/>
      </dsp:nvSpPr>
      <dsp:spPr>
        <a:xfrm>
          <a:off x="3259010" y="1514677"/>
          <a:ext cx="2212888" cy="772261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Updated Terms and Conditions</a:t>
          </a:r>
          <a:endParaRPr lang="en-US" sz="2000" kern="1200" dirty="0"/>
        </a:p>
      </dsp:txBody>
      <dsp:txXfrm>
        <a:off x="3281629" y="1537296"/>
        <a:ext cx="2167650" cy="727023"/>
      </dsp:txXfrm>
    </dsp:sp>
    <dsp:sp modelId="{A4D3C53B-5405-46BC-AEA5-93DBCE2CBC85}">
      <dsp:nvSpPr>
        <dsp:cNvPr id="0" name=""/>
        <dsp:cNvSpPr/>
      </dsp:nvSpPr>
      <dsp:spPr>
        <a:xfrm>
          <a:off x="3266777" y="2451841"/>
          <a:ext cx="2212888" cy="1417115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 Period/POP/ budget period</a:t>
          </a:r>
          <a:endParaRPr lang="en-US" sz="2000" kern="1200" dirty="0"/>
        </a:p>
      </dsp:txBody>
      <dsp:txXfrm>
        <a:off x="3308283" y="2493347"/>
        <a:ext cx="2129876" cy="1334103"/>
      </dsp:txXfrm>
    </dsp:sp>
    <dsp:sp modelId="{FBB92B9D-42F9-4A31-9FB1-E09E3FC12306}">
      <dsp:nvSpPr>
        <dsp:cNvPr id="0" name=""/>
        <dsp:cNvSpPr/>
      </dsp:nvSpPr>
      <dsp:spPr>
        <a:xfrm>
          <a:off x="3259010" y="4029858"/>
          <a:ext cx="2212888" cy="1138267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of NIFA identifier requirements and language</a:t>
          </a:r>
        </a:p>
      </dsp:txBody>
      <dsp:txXfrm>
        <a:off x="3292349" y="4063197"/>
        <a:ext cx="2146210" cy="1071589"/>
      </dsp:txXfrm>
    </dsp:sp>
    <dsp:sp modelId="{520214DB-6F0A-4D1F-AC22-1C938D420DE8}">
      <dsp:nvSpPr>
        <dsp:cNvPr id="0" name=""/>
        <dsp:cNvSpPr/>
      </dsp:nvSpPr>
      <dsp:spPr>
        <a:xfrm>
          <a:off x="5948200" y="0"/>
          <a:ext cx="2766110" cy="54863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Award Issuance</a:t>
          </a:r>
          <a:endParaRPr lang="en-US" sz="4000" kern="1200" dirty="0"/>
        </a:p>
      </dsp:txBody>
      <dsp:txXfrm>
        <a:off x="5948200" y="0"/>
        <a:ext cx="2766110" cy="1645919"/>
      </dsp:txXfrm>
    </dsp:sp>
    <dsp:sp modelId="{59483335-858C-47F2-B0B5-8A44DF3207DE}">
      <dsp:nvSpPr>
        <dsp:cNvPr id="0" name=""/>
        <dsp:cNvSpPr/>
      </dsp:nvSpPr>
      <dsp:spPr>
        <a:xfrm>
          <a:off x="6224811" y="1646155"/>
          <a:ext cx="2212888" cy="1383088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Significantly enhanced Capacity Grant Matrix</a:t>
          </a:r>
          <a:endParaRPr lang="en-US" sz="2000" kern="1200" dirty="0"/>
        </a:p>
      </dsp:txBody>
      <dsp:txXfrm>
        <a:off x="6265320" y="1686664"/>
        <a:ext cx="2131870" cy="1302070"/>
      </dsp:txXfrm>
    </dsp:sp>
    <dsp:sp modelId="{0605419C-B585-4C39-8917-E2412466B9A7}">
      <dsp:nvSpPr>
        <dsp:cNvPr id="0" name=""/>
        <dsp:cNvSpPr/>
      </dsp:nvSpPr>
      <dsp:spPr>
        <a:xfrm>
          <a:off x="6254276" y="3297164"/>
          <a:ext cx="2288192" cy="2055886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Formula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of Funds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Limitations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Reporting requirements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Matching requirements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Carryover</a:t>
          </a:r>
          <a:endParaRPr lang="en-US" sz="1400" kern="1200" dirty="0"/>
        </a:p>
      </dsp:txBody>
      <dsp:txXfrm>
        <a:off x="6314491" y="3357379"/>
        <a:ext cx="2167762" cy="1935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7F95310-5CF4-4E4F-AC8D-EF5AEE0EEB3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2C711CF-9FF6-46DE-8432-71C67CE57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5716D91-52A9-453A-B5F0-146344D3CBEB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A6B8678-98E6-4476-ABC0-006804A638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5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0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8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46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56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53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57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0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28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15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5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34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4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05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2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20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9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99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9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1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16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incorporated into Fiscal Year 2019 awards (Awards made on or after October 1, 2018)</a:t>
            </a:r>
          </a:p>
          <a:p>
            <a:r>
              <a:rPr lang="en-US" dirty="0" smtClean="0"/>
              <a:t>Applies to all awards and cooperative agreements – competitive and capacity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6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8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0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5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B8678-98E6-4476-ABC0-006804A638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1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3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2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6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9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3pPr marL="857250" indent="-1714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buSzPct val="17500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3pPr marL="857250" indent="-17145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5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62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6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4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defRPr/>
            </a:lvl1pPr>
            <a:lvl2pPr marL="514350" indent="-171450">
              <a:buSzPct val="50000"/>
              <a:buFont typeface="Courier New" panose="02070309020205020404" pitchFamily="49" charset="0"/>
              <a:buChar char="o"/>
              <a:defRPr/>
            </a:lvl2pPr>
            <a:lvl3pPr>
              <a:buSzPct val="50000"/>
              <a:defRPr/>
            </a:lvl3pPr>
            <a:lvl4pPr>
              <a:buSzPct val="50000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47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1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3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7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1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5E7EFE09-5E29-46E5-A9F0-B5D0D358B0D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B2DBCE2-BBB8-4633-9559-1209572F99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10" descr="NIFA New PPT Pages 201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5"/>
          <a:stretch>
            <a:fillRect/>
          </a:stretch>
        </p:blipFill>
        <p:spPr bwMode="auto">
          <a:xfrm>
            <a:off x="0" y="1"/>
            <a:ext cx="91455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NIFA New PPT Pages 201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5"/>
          <a:stretch>
            <a:fillRect/>
          </a:stretch>
        </p:blipFill>
        <p:spPr bwMode="auto">
          <a:xfrm>
            <a:off x="0" y="1"/>
            <a:ext cx="91455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1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SzPct val="2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y.guide@nifa.usda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policyguide@nifa.usda.gov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FA New PPT Page Simple 201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61" y="979170"/>
            <a:ext cx="6695440" cy="502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79895" y="1699023"/>
            <a:ext cx="7546769" cy="19933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Fax" panose="02060602050505020204" pitchFamily="18" charset="0"/>
              </a:rPr>
              <a:t>The 2018 NIFA Policy Guide Update – Overview of key changes and new </a:t>
            </a:r>
            <a:r>
              <a:rPr lang="en-US" dirty="0" smtClean="0">
                <a:latin typeface="Lucida Fax" panose="02060602050505020204" pitchFamily="18" charset="0"/>
              </a:rPr>
              <a:t>structure</a:t>
            </a:r>
            <a:br>
              <a:rPr lang="en-US" dirty="0" smtClean="0">
                <a:latin typeface="Lucida Fax" panose="02060602050505020204" pitchFamily="18" charset="0"/>
              </a:rPr>
            </a:br>
            <a:r>
              <a:rPr lang="en-US" sz="3000" dirty="0">
                <a:latin typeface="Lucida Fax" panose="02060602050505020204" pitchFamily="18" charset="0"/>
              </a:rPr>
              <a:t>Capacity Grantee webinar </a:t>
            </a:r>
            <a:endParaRPr lang="en-US" dirty="0">
              <a:latin typeface="Lucida Fax" panose="020606020505050202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3692376"/>
            <a:ext cx="6858000" cy="905601"/>
          </a:xfrm>
        </p:spPr>
        <p:txBody>
          <a:bodyPr>
            <a:normAutofit fontScale="70000" lnSpcReduction="20000"/>
          </a:bodyPr>
          <a:lstStyle/>
          <a:p>
            <a:r>
              <a:rPr lang="en-US" sz="3075" dirty="0"/>
              <a:t>June 28, 2018</a:t>
            </a:r>
          </a:p>
          <a:p>
            <a:r>
              <a:rPr lang="en-US" sz="2400" dirty="0"/>
              <a:t>Maggie Ewell</a:t>
            </a:r>
          </a:p>
          <a:p>
            <a:r>
              <a:rPr lang="en-US" sz="2400" dirty="0"/>
              <a:t>Office of Grants and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27267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7" y="1771649"/>
            <a:ext cx="8019875" cy="39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987" y="1683280"/>
            <a:ext cx="5996026" cy="43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82" y="938078"/>
            <a:ext cx="5964301" cy="4857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676" y="1614889"/>
            <a:ext cx="2529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GLOSSARY</a:t>
            </a:r>
          </a:p>
          <a:p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Page numbers are bookmarks and bring you to exact place in document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/>
              <a:t>Citations that are blue are hyperlinks to websites</a:t>
            </a:r>
          </a:p>
        </p:txBody>
      </p:sp>
    </p:spTree>
    <p:extLst>
      <p:ext uri="{BB962C8B-B14F-4D97-AF65-F5344CB8AC3E}">
        <p14:creationId xmlns:p14="http://schemas.microsoft.com/office/powerpoint/2010/main" val="18700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Updates and Additions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01090"/>
            <a:ext cx="7772400" cy="10858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12916" y="2222875"/>
          <a:ext cx="7318169" cy="257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17320" y="4796851"/>
            <a:ext cx="6309360" cy="1135319"/>
            <a:chOff x="6972895" y="2030333"/>
            <a:chExt cx="2985492" cy="1853831"/>
          </a:xfrm>
        </p:grpSpPr>
        <p:sp>
          <p:nvSpPr>
            <p:cNvPr id="6" name="Rectangle 5"/>
            <p:cNvSpPr/>
            <p:nvPr/>
          </p:nvSpPr>
          <p:spPr>
            <a:xfrm>
              <a:off x="6972895" y="2092869"/>
              <a:ext cx="2985492" cy="17912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2338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233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6972895" y="2030333"/>
              <a:ext cx="2985492" cy="1791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75" dirty="0"/>
                <a:t>Roles and Responsibilities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6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10209"/>
              </p:ext>
            </p:extLst>
          </p:nvPr>
        </p:nvGraphicFramePr>
        <p:xfrm>
          <a:off x="676275" y="1104900"/>
          <a:ext cx="7867650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7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085850"/>
          </a:xfrm>
        </p:spPr>
        <p:txBody>
          <a:bodyPr/>
          <a:lstStyle/>
          <a:p>
            <a:r>
              <a:rPr lang="en-US" sz="2700" dirty="0"/>
              <a:t>Purpose Update - Roles and Responsibilities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964188"/>
              </p:ext>
            </p:extLst>
          </p:nvPr>
        </p:nvGraphicFramePr>
        <p:xfrm>
          <a:off x="464127" y="2270414"/>
          <a:ext cx="7994073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3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75219"/>
              </p:ext>
            </p:extLst>
          </p:nvPr>
        </p:nvGraphicFramePr>
        <p:xfrm>
          <a:off x="142875" y="1038225"/>
          <a:ext cx="8715375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857500"/>
            <a:ext cx="7772400" cy="2571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3" y="857250"/>
            <a:ext cx="8576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0" y="2086347"/>
            <a:ext cx="9009901" cy="2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Fax" panose="02060602050505020204" pitchFamily="18" charset="0"/>
              </a:rPr>
              <a:t>Background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16674"/>
              </p:ext>
            </p:extLst>
          </p:nvPr>
        </p:nvGraphicFramePr>
        <p:xfrm>
          <a:off x="685800" y="2857500"/>
          <a:ext cx="7772400" cy="283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2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66305"/>
            <a:ext cx="7772400" cy="1085850"/>
          </a:xfrm>
        </p:spPr>
        <p:txBody>
          <a:bodyPr/>
          <a:lstStyle/>
          <a:p>
            <a:r>
              <a:rPr lang="en-US" dirty="0" smtClean="0"/>
              <a:t>Post-Award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92481"/>
            <a:ext cx="7772400" cy="25717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Added missing UG sections: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Financial Management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Internal controls,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Revision of budget and program plans (competitive),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Property standards,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Procurement,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Subrecipient monitoring and oversight</a:t>
            </a:r>
          </a:p>
          <a:p>
            <a:pPr marL="0" indent="0">
              <a:buNone/>
            </a:pPr>
            <a:endParaRPr lang="en-US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100" dirty="0"/>
              <a:t>Significantly updated performance and financial reporting section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PARS provided input and review</a:t>
            </a:r>
          </a:p>
        </p:txBody>
      </p:sp>
    </p:spTree>
    <p:extLst>
      <p:ext uri="{BB962C8B-B14F-4D97-AF65-F5344CB8AC3E}">
        <p14:creationId xmlns:p14="http://schemas.microsoft.com/office/powerpoint/2010/main" val="33487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Standards -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r>
              <a:rPr lang="en-US" dirty="0" smtClean="0"/>
              <a:t>Special Purpose</a:t>
            </a:r>
          </a:p>
          <a:p>
            <a:r>
              <a:rPr lang="en-US" dirty="0" smtClean="0"/>
              <a:t>Prior approval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Use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Management Requirements</a:t>
            </a:r>
          </a:p>
          <a:p>
            <a:r>
              <a:rPr lang="en-US" dirty="0" smtClean="0"/>
              <a:t>Sale and Disposition</a:t>
            </a:r>
          </a:p>
          <a:p>
            <a:r>
              <a:rPr lang="en-US" dirty="0" smtClean="0"/>
              <a:t>Supplies and other expendable property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91" y="4583430"/>
            <a:ext cx="1955039" cy="12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085850"/>
          </a:xfrm>
        </p:spPr>
        <p:txBody>
          <a:bodyPr/>
          <a:lstStyle/>
          <a:p>
            <a:r>
              <a:rPr lang="en-US" dirty="0"/>
              <a:t>Intangible Property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4127" y="2270414"/>
          <a:ext cx="7994073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97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05890"/>
            <a:ext cx="8046720" cy="1085850"/>
          </a:xfrm>
        </p:spPr>
        <p:txBody>
          <a:bodyPr/>
          <a:lstStyle/>
          <a:p>
            <a:r>
              <a:rPr lang="en-US" dirty="0"/>
              <a:t>Performance and Financial </a:t>
            </a:r>
            <a:r>
              <a:rPr lang="en-US" dirty="0" smtClean="0"/>
              <a:t>Reporting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58746"/>
              </p:ext>
            </p:extLst>
          </p:nvPr>
        </p:nvGraphicFramePr>
        <p:xfrm>
          <a:off x="582930" y="2331720"/>
          <a:ext cx="787527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Costs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Full discussion on concepts of reasonable, necessary and allocable</a:t>
            </a:r>
          </a:p>
          <a:p>
            <a:r>
              <a:rPr lang="en-US" dirty="0" smtClean="0"/>
              <a:t>Full list of requirement prior approvals</a:t>
            </a:r>
          </a:p>
          <a:p>
            <a:r>
              <a:rPr lang="en-US" dirty="0" smtClean="0"/>
              <a:t>Added a new allowable costs matrix</a:t>
            </a:r>
          </a:p>
          <a:p>
            <a:r>
              <a:rPr lang="en-US" dirty="0" smtClean="0"/>
              <a:t>Detailed description of common questioned/disallowed costs and what requirements are associated with these 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57" y="2039541"/>
            <a:ext cx="1693069" cy="1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</a:t>
            </a:r>
            <a:r>
              <a:rPr lang="en-US" dirty="0" smtClean="0"/>
              <a:t>Written Approval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439087"/>
              </p:ext>
            </p:extLst>
          </p:nvPr>
        </p:nvGraphicFramePr>
        <p:xfrm>
          <a:off x="685800" y="2857500"/>
          <a:ext cx="7772400" cy="25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51931" y="3752777"/>
            <a:ext cx="3766319" cy="769766"/>
            <a:chOff x="4908" y="1201322"/>
            <a:chExt cx="5021759" cy="1026355"/>
          </a:xfrm>
        </p:grpSpPr>
        <p:sp>
          <p:nvSpPr>
            <p:cNvPr id="9" name="Rounded Rectangle 8"/>
            <p:cNvSpPr/>
            <p:nvPr/>
          </p:nvSpPr>
          <p:spPr>
            <a:xfrm>
              <a:off x="4908" y="1201322"/>
              <a:ext cx="5021759" cy="102635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969" y="1231383"/>
              <a:ext cx="4961637" cy="966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r>
                <a:rPr lang="en-US" dirty="0"/>
                <a:t>Change in Organization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0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1590"/>
            <a:ext cx="7772400" cy="1085850"/>
          </a:xfrm>
        </p:spPr>
        <p:txBody>
          <a:bodyPr/>
          <a:lstStyle/>
          <a:p>
            <a:r>
              <a:rPr lang="en-US" dirty="0" smtClean="0"/>
              <a:t>Direct and Indirect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5790" y="2297430"/>
          <a:ext cx="826389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5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085850"/>
          </a:xfrm>
        </p:spPr>
        <p:txBody>
          <a:bodyPr/>
          <a:lstStyle/>
          <a:p>
            <a:r>
              <a:rPr lang="en-US" dirty="0"/>
              <a:t>Allowable </a:t>
            </a:r>
            <a:r>
              <a:rPr lang="en-US" dirty="0" smtClean="0"/>
              <a:t>Costs Matrix Items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666259"/>
              </p:ext>
            </p:extLst>
          </p:nvPr>
        </p:nvGraphicFramePr>
        <p:xfrm>
          <a:off x="464127" y="2270414"/>
          <a:ext cx="7994073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4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81" y="2137991"/>
            <a:ext cx="7431066" cy="846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47" y="1262780"/>
            <a:ext cx="7772400" cy="1085850"/>
          </a:xfrm>
        </p:spPr>
        <p:txBody>
          <a:bodyPr/>
          <a:lstStyle/>
          <a:p>
            <a:r>
              <a:rPr lang="en-US" dirty="0"/>
              <a:t>Allowable Costs Matrix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4998" y="2977874"/>
            <a:ext cx="7456750" cy="30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9" y="802005"/>
            <a:ext cx="8771021" cy="1085850"/>
          </a:xfrm>
        </p:spPr>
        <p:txBody>
          <a:bodyPr/>
          <a:lstStyle/>
          <a:p>
            <a:r>
              <a:rPr lang="en-US" sz="2400" dirty="0"/>
              <a:t>Support and Documentation for Specific Items of Cost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731"/>
              </p:ext>
            </p:extLst>
          </p:nvPr>
        </p:nvGraphicFramePr>
        <p:xfrm>
          <a:off x="605790" y="1887855"/>
          <a:ext cx="8381800" cy="458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6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Policy Guide </a:t>
            </a:r>
            <a:r>
              <a:rPr lang="en-US" dirty="0" smtClean="0"/>
              <a:t>Update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3455" y="2496045"/>
          <a:ext cx="7834745" cy="316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2971"/>
            <a:ext cx="7772400" cy="1085850"/>
          </a:xfrm>
        </p:spPr>
        <p:txBody>
          <a:bodyPr/>
          <a:lstStyle/>
          <a:p>
            <a:r>
              <a:rPr lang="en-US" dirty="0" smtClean="0"/>
              <a:t>Audit Requirements and </a:t>
            </a:r>
            <a:br>
              <a:rPr lang="en-US" dirty="0" smtClean="0"/>
            </a:br>
            <a:r>
              <a:rPr lang="en-US" dirty="0" smtClean="0"/>
              <a:t>Other Programs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8821"/>
            <a:ext cx="7931819" cy="25717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50" dirty="0"/>
              <a:t>Updates consistent with UG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Auditee and NIFA responsibilities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Audit Cognizant Agency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Avoiding fraud, waste, and abuse of NIFA grant funds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50" dirty="0"/>
              <a:t>Updates to programs/audiences per changes in authority or NIFA process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Tribal</a:t>
            </a:r>
            <a:r>
              <a:rPr lang="en-US" dirty="0"/>
              <a:t>, 4H, HASCU, </a:t>
            </a:r>
            <a:r>
              <a:rPr lang="en-US" dirty="0" smtClean="0"/>
              <a:t>VLRMP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and updated definitions against:</a:t>
            </a:r>
          </a:p>
          <a:p>
            <a:pPr lvl="1"/>
            <a:r>
              <a:rPr lang="en-US" dirty="0" smtClean="0"/>
              <a:t>2 CFR 200 (Uniform Guidance)</a:t>
            </a:r>
          </a:p>
          <a:p>
            <a:pPr lvl="1"/>
            <a:r>
              <a:rPr lang="en-US" dirty="0" smtClean="0"/>
              <a:t>7 CFR 3430</a:t>
            </a:r>
          </a:p>
          <a:p>
            <a:pPr lvl="1"/>
            <a:r>
              <a:rPr lang="en-US" dirty="0" smtClean="0"/>
              <a:t>7 CFR 3419</a:t>
            </a:r>
          </a:p>
          <a:p>
            <a:pPr lvl="1"/>
            <a:r>
              <a:rPr lang="en-US" dirty="0" smtClean="0"/>
              <a:t>Terms and Conditions</a:t>
            </a:r>
          </a:p>
          <a:p>
            <a:r>
              <a:rPr lang="en-US" dirty="0" smtClean="0"/>
              <a:t>Goal = consistency</a:t>
            </a:r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Appendix I - National Public Policy requirements – ALL AWARDS</a:t>
            </a:r>
          </a:p>
          <a:p>
            <a:pPr lvl="1"/>
            <a:r>
              <a:rPr lang="en-US" dirty="0" smtClean="0"/>
              <a:t>Not all inclusive</a:t>
            </a:r>
          </a:p>
          <a:p>
            <a:r>
              <a:rPr lang="en-US" dirty="0" smtClean="0"/>
              <a:t>Appendix III - Capacity Program Guide</a:t>
            </a:r>
          </a:p>
          <a:p>
            <a:r>
              <a:rPr lang="en-US" dirty="0" smtClean="0"/>
              <a:t>Appendix IV - NIFA Federal Assistance Program Authority References – ALL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of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7500"/>
            <a:ext cx="7772400" cy="2571750"/>
          </a:xfrm>
          <a:solidFill>
            <a:srgbClr val="E85E38"/>
          </a:solidFill>
        </p:spPr>
        <p:txBody>
          <a:bodyPr/>
          <a:lstStyle/>
          <a:p>
            <a:r>
              <a:rPr lang="en-US" b="1" dirty="0" smtClean="0"/>
              <a:t>Due by 5:00 p.m. ET on July 30, 2018</a:t>
            </a:r>
          </a:p>
          <a:p>
            <a:r>
              <a:rPr lang="en-US" b="1" dirty="0" smtClean="0"/>
              <a:t>Send via email to: </a:t>
            </a:r>
            <a:r>
              <a:rPr lang="en-US" b="1" dirty="0" smtClean="0">
                <a:hlinkClick r:id="rId3"/>
              </a:rPr>
              <a:t>policyguide@nifa.usda.gov</a:t>
            </a:r>
            <a:endParaRPr lang="en-US" b="1" dirty="0" smtClean="0"/>
          </a:p>
          <a:p>
            <a:r>
              <a:rPr lang="en-US" b="1" dirty="0" smtClean="0"/>
              <a:t>We encourage you to aggregate comments within existing organizations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500" b="1" dirty="0"/>
              <a:t>Questions?</a:t>
            </a:r>
          </a:p>
          <a:p>
            <a:pPr marL="0" indent="0" algn="ctr">
              <a:buNone/>
            </a:pPr>
            <a:endParaRPr lang="en-US" sz="4500" b="1" dirty="0"/>
          </a:p>
          <a:p>
            <a:pPr marL="0" indent="0" algn="ctr">
              <a:buNone/>
            </a:pPr>
            <a:r>
              <a:rPr lang="en-US" sz="3300" dirty="0"/>
              <a:t>policyguide@nifa.usda.gov</a:t>
            </a:r>
          </a:p>
        </p:txBody>
      </p:sp>
    </p:spTree>
    <p:extLst>
      <p:ext uri="{BB962C8B-B14F-4D97-AF65-F5344CB8AC3E}">
        <p14:creationId xmlns:p14="http://schemas.microsoft.com/office/powerpoint/2010/main" val="665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1" y="941445"/>
            <a:ext cx="7772400" cy="1085850"/>
          </a:xfrm>
        </p:spPr>
        <p:txBody>
          <a:bodyPr/>
          <a:lstStyle/>
          <a:p>
            <a:r>
              <a:rPr lang="en-US" dirty="0" smtClean="0"/>
              <a:t>Stakeholder Feedback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1" y="1891431"/>
          <a:ext cx="7873340" cy="458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8512" y="5846398"/>
            <a:ext cx="5715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Submit comments to: </a:t>
            </a:r>
            <a:r>
              <a:rPr lang="en-US" sz="1350" dirty="0">
                <a:hlinkClick r:id="rId8"/>
              </a:rPr>
              <a:t>policyguide@nifa.usda.gov</a:t>
            </a:r>
            <a:endParaRPr lang="en-US" sz="1350" dirty="0"/>
          </a:p>
        </p:txBody>
      </p:sp>
      <p:sp>
        <p:nvSpPr>
          <p:cNvPr id="6" name="Straight Connector 5"/>
          <p:cNvSpPr/>
          <p:nvPr/>
        </p:nvSpPr>
        <p:spPr>
          <a:xfrm>
            <a:off x="2718512" y="6156480"/>
            <a:ext cx="4477690" cy="9395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62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of </a:t>
            </a:r>
            <a:br>
              <a:rPr lang="en-US" dirty="0" smtClean="0"/>
            </a:br>
            <a:r>
              <a:rPr lang="en-US" dirty="0" smtClean="0"/>
              <a:t>Revised Guide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2342"/>
            <a:ext cx="7772400" cy="1085850"/>
          </a:xfrm>
        </p:spPr>
        <p:txBody>
          <a:bodyPr/>
          <a:lstStyle/>
          <a:p>
            <a:r>
              <a:rPr lang="en-US" dirty="0" smtClean="0"/>
              <a:t>New Policy Guide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65" y="2171700"/>
            <a:ext cx="7772400" cy="2571750"/>
          </a:xfrm>
        </p:spPr>
        <p:txBody>
          <a:bodyPr/>
          <a:lstStyle/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Purpose 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Pre-award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Application Evaluation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Award Issuance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Post Award Federal Requirements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Allowable Costs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Audit Requirements</a:t>
            </a:r>
          </a:p>
          <a:p>
            <a:pPr marL="428625" indent="-428625">
              <a:buSzPct val="75000"/>
              <a:buFont typeface="+mj-lt"/>
              <a:buAutoNum type="romanUcPeriod"/>
            </a:pPr>
            <a:r>
              <a:rPr lang="en-US" dirty="0" smtClean="0"/>
              <a:t>Other NIFA Assistance Programs</a:t>
            </a:r>
          </a:p>
          <a:p>
            <a:pPr marL="428625" indent="-428625">
              <a:buFont typeface="+mj-lt"/>
              <a:buAutoNum type="romanU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44" y="2385916"/>
            <a:ext cx="2343947" cy="15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Policy Guide </a:t>
            </a:r>
            <a:r>
              <a:rPr lang="en-US" dirty="0" smtClean="0"/>
              <a:t>Format - 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Appendix I – Public Policy Requirements</a:t>
            </a:r>
          </a:p>
          <a:p>
            <a:r>
              <a:rPr lang="en-US" dirty="0" smtClean="0"/>
              <a:t>Appendix II – Definitions</a:t>
            </a:r>
          </a:p>
          <a:p>
            <a:r>
              <a:rPr lang="en-US" dirty="0" smtClean="0"/>
              <a:t>Appendix III – NIFA Capacity Program Guide</a:t>
            </a:r>
          </a:p>
          <a:p>
            <a:r>
              <a:rPr lang="en-US" dirty="0" smtClean="0"/>
              <a:t>Appendix IV – NIFA Federal Assistance Programs: Authority 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9" y="1932709"/>
            <a:ext cx="1709991" cy="11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7350"/>
            <a:ext cx="7772400" cy="779045"/>
          </a:xfrm>
        </p:spPr>
        <p:txBody>
          <a:bodyPr/>
          <a:lstStyle/>
          <a:p>
            <a:r>
              <a:rPr lang="en-US" dirty="0" smtClean="0"/>
              <a:t>Award Type Labels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857500"/>
          <a:ext cx="7772400" cy="257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1" y="2370372"/>
            <a:ext cx="77723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/>
              <a:t>Each Section is labeled with what type of award it applies to:</a:t>
            </a:r>
          </a:p>
        </p:txBody>
      </p:sp>
    </p:spTree>
    <p:extLst>
      <p:ext uri="{BB962C8B-B14F-4D97-AF65-F5344CB8AC3E}">
        <p14:creationId xmlns:p14="http://schemas.microsoft.com/office/powerpoint/2010/main" val="2813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07968"/>
            <a:ext cx="7772400" cy="1085850"/>
          </a:xfrm>
        </p:spPr>
        <p:txBody>
          <a:bodyPr/>
          <a:lstStyle/>
          <a:p>
            <a:r>
              <a:rPr lang="en-US" dirty="0" smtClean="0"/>
              <a:t>Improved Navigability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35" y="2340923"/>
            <a:ext cx="7772400" cy="2571750"/>
          </a:xfrm>
        </p:spPr>
        <p:txBody>
          <a:bodyPr/>
          <a:lstStyle/>
          <a:p>
            <a:r>
              <a:rPr lang="en-US" dirty="0" smtClean="0"/>
              <a:t>Table of Contents</a:t>
            </a:r>
          </a:p>
          <a:p>
            <a:pPr lvl="1"/>
            <a:r>
              <a:rPr lang="en-US" dirty="0" smtClean="0"/>
              <a:t>Increased detail – down 3 levels</a:t>
            </a:r>
          </a:p>
          <a:p>
            <a:pPr lvl="1"/>
            <a:r>
              <a:rPr lang="en-US" dirty="0" smtClean="0"/>
              <a:t>Labeled for applicability</a:t>
            </a:r>
          </a:p>
          <a:p>
            <a:pPr lvl="1"/>
            <a:r>
              <a:rPr lang="en-US" dirty="0" smtClean="0"/>
              <a:t>Click on Name and bring you to that section in document</a:t>
            </a:r>
          </a:p>
          <a:p>
            <a:r>
              <a:rPr lang="en-US" dirty="0" smtClean="0"/>
              <a:t>Glossary</a:t>
            </a:r>
          </a:p>
          <a:p>
            <a:pPr lvl="1"/>
            <a:r>
              <a:rPr lang="en-US" dirty="0" smtClean="0"/>
              <a:t>Jumps to pages within document</a:t>
            </a:r>
          </a:p>
          <a:p>
            <a:pPr lvl="1"/>
            <a:r>
              <a:rPr lang="en-US" dirty="0" smtClean="0"/>
              <a:t>Hyperlinks to applicable regulations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3"/>
          <a:stretch/>
        </p:blipFill>
        <p:spPr>
          <a:xfrm>
            <a:off x="7038728" y="2151463"/>
            <a:ext cx="1374940" cy="12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ersight and monitoring PPT template" id="{BACFFBFD-5356-4E17-B4E7-35B2900C8AB7}" vid="{C5F5A950-63D6-4B9A-A82A-77E2CFB480F0}"/>
    </a:ext>
  </a:extLst>
</a:theme>
</file>

<file path=ppt/theme/theme2.xml><?xml version="1.0" encoding="utf-8"?>
<a:theme xmlns:a="http://schemas.openxmlformats.org/drawingml/2006/main" name="1_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st award oversight and monitoring PPT tempalte">
      <a:majorFont>
        <a:latin typeface="Lucida Fax"/>
        <a:ea typeface="ＭＳ Ｐゴシック"/>
        <a:cs typeface=""/>
      </a:majorFont>
      <a:minorFont>
        <a:latin typeface="Lucida Fax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versight and monitoring PPT template" id="{BACFFBFD-5356-4E17-B4E7-35B2900C8AB7}" vid="{5BA2D5F8-763D-437B-82BF-680CCA60AE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1028</Words>
  <Application>Microsoft Office PowerPoint</Application>
  <PresentationFormat>On-screen Show (4:3)</PresentationFormat>
  <Paragraphs>271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Courier New</vt:lpstr>
      <vt:lpstr>Lucida Fax</vt:lpstr>
      <vt:lpstr>Wingdings</vt:lpstr>
      <vt:lpstr>Office Theme</vt:lpstr>
      <vt:lpstr>1_Theme1</vt:lpstr>
      <vt:lpstr>The 2018 NIFA Policy Guide Update – Overview of key changes and new structure Capacity Grantee webinar </vt:lpstr>
      <vt:lpstr>Background</vt:lpstr>
      <vt:lpstr>2018 Policy Guide Update Overview</vt:lpstr>
      <vt:lpstr>Stakeholder Feedback Timeline</vt:lpstr>
      <vt:lpstr>Formatting of  Revised Guide</vt:lpstr>
      <vt:lpstr>New Policy Guide Order</vt:lpstr>
      <vt:lpstr>New Policy Guide Format - Appendices</vt:lpstr>
      <vt:lpstr>Award Type Labels</vt:lpstr>
      <vt:lpstr>Improved Navigability </vt:lpstr>
      <vt:lpstr>PowerPoint Presentation</vt:lpstr>
      <vt:lpstr>PowerPoint Presentation</vt:lpstr>
      <vt:lpstr>PowerPoint Presentation</vt:lpstr>
      <vt:lpstr>Content Updates and Additions</vt:lpstr>
      <vt:lpstr>Overview</vt:lpstr>
      <vt:lpstr>PowerPoint Presentation</vt:lpstr>
      <vt:lpstr>Purpose Update - Roles and Responsibilities</vt:lpstr>
      <vt:lpstr>PowerPoint Presentation</vt:lpstr>
      <vt:lpstr>PowerPoint Presentation</vt:lpstr>
      <vt:lpstr>PowerPoint Presentation</vt:lpstr>
      <vt:lpstr>Post-Award</vt:lpstr>
      <vt:lpstr>Property Standards - Equipment</vt:lpstr>
      <vt:lpstr>Intangible Property</vt:lpstr>
      <vt:lpstr>Performance and Financial Reporting</vt:lpstr>
      <vt:lpstr>Allowable Costs </vt:lpstr>
      <vt:lpstr>Prior Written Approval</vt:lpstr>
      <vt:lpstr>Direct and Indirect Costs</vt:lpstr>
      <vt:lpstr>Allowable Costs Matrix Items</vt:lpstr>
      <vt:lpstr>Allowable Costs Matrix</vt:lpstr>
      <vt:lpstr>Support and Documentation for Specific Items of Cost</vt:lpstr>
      <vt:lpstr>Audit Requirements and  Other Programs  </vt:lpstr>
      <vt:lpstr>Definitions</vt:lpstr>
      <vt:lpstr>Appendices </vt:lpstr>
      <vt:lpstr>Submission of Comments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Ewell, Maggie -NIFA</dc:creator>
  <cp:lastModifiedBy>Ewell, Maggie -NIFA</cp:lastModifiedBy>
  <cp:revision>59</cp:revision>
  <cp:lastPrinted>2018-06-28T16:10:17Z</cp:lastPrinted>
  <dcterms:created xsi:type="dcterms:W3CDTF">2018-03-09T15:13:29Z</dcterms:created>
  <dcterms:modified xsi:type="dcterms:W3CDTF">2018-06-29T20:19:50Z</dcterms:modified>
</cp:coreProperties>
</file>